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61" r:id="rId7"/>
    <p:sldId id="259" r:id="rId8"/>
    <p:sldId id="275" r:id="rId9"/>
    <p:sldId id="276" r:id="rId10"/>
    <p:sldId id="269" r:id="rId11"/>
    <p:sldId id="265" r:id="rId12"/>
    <p:sldId id="271" r:id="rId13"/>
    <p:sldId id="267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A3D6E"/>
    <a:srgbClr val="4C93C3"/>
    <a:srgbClr val="173B6E"/>
    <a:srgbClr val="173C6F"/>
    <a:srgbClr val="5280BD"/>
    <a:srgbClr val="163A6D"/>
    <a:srgbClr val="549E33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51" autoAdjust="0"/>
  </p:normalViewPr>
  <p:slideViewPr>
    <p:cSldViewPr snapToGrid="0" snapToObjects="1">
      <p:cViewPr varScale="1">
        <p:scale>
          <a:sx n="143" d="100"/>
          <a:sy n="143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EA57BB-45B4-4E66-BD07-31CFAEF831AC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45C51406-BAB3-4352-8029-8A9EC5AC30FB}">
      <dgm:prSet phldrT="[Text]"/>
      <dgm:spPr/>
      <dgm:t>
        <a:bodyPr/>
        <a:lstStyle/>
        <a:p>
          <a:r>
            <a:rPr lang="en-GB" dirty="0"/>
            <a:t>__</a:t>
          </a:r>
        </a:p>
      </dgm:t>
    </dgm:pt>
    <dgm:pt modelId="{F97359C8-3E9E-49A3-8D99-588C031A70DC}" type="parTrans" cxnId="{EEFD931F-7BBA-402C-96CB-D60E0AD142BB}">
      <dgm:prSet/>
      <dgm:spPr/>
      <dgm:t>
        <a:bodyPr/>
        <a:lstStyle/>
        <a:p>
          <a:endParaRPr lang="en-GB"/>
        </a:p>
      </dgm:t>
    </dgm:pt>
    <dgm:pt modelId="{E52B2A3B-06E9-4200-826D-DCEF9E5693AA}" type="sibTrans" cxnId="{EEFD931F-7BBA-402C-96CB-D60E0AD142BB}">
      <dgm:prSet/>
      <dgm:spPr/>
      <dgm:t>
        <a:bodyPr/>
        <a:lstStyle/>
        <a:p>
          <a:endParaRPr lang="en-GB"/>
        </a:p>
      </dgm:t>
    </dgm:pt>
    <dgm:pt modelId="{FA7637E1-41C8-45E5-BAEE-47E7606084F3}">
      <dgm:prSet phldrT="[Text]"/>
      <dgm:spPr/>
      <dgm:t>
        <a:bodyPr/>
        <a:lstStyle/>
        <a:p>
          <a:r>
            <a:rPr lang="en-GB" dirty="0"/>
            <a:t>_________________________</a:t>
          </a:r>
        </a:p>
      </dgm:t>
    </dgm:pt>
    <dgm:pt modelId="{69B45089-F80F-495A-B865-BCEE6C37B94D}" type="parTrans" cxnId="{FE3EE7C4-28DF-4B34-9DEE-E2B702FB171A}">
      <dgm:prSet/>
      <dgm:spPr/>
      <dgm:t>
        <a:bodyPr/>
        <a:lstStyle/>
        <a:p>
          <a:endParaRPr lang="en-GB"/>
        </a:p>
      </dgm:t>
    </dgm:pt>
    <dgm:pt modelId="{C1F4B9B9-8721-4E4C-8BD8-ED8D0F70E13D}" type="sibTrans" cxnId="{FE3EE7C4-28DF-4B34-9DEE-E2B702FB171A}">
      <dgm:prSet/>
      <dgm:spPr/>
      <dgm:t>
        <a:bodyPr/>
        <a:lstStyle/>
        <a:p>
          <a:endParaRPr lang="en-GB"/>
        </a:p>
      </dgm:t>
    </dgm:pt>
    <dgm:pt modelId="{BB429064-4994-4162-B58D-0803CEE356C0}">
      <dgm:prSet phldrT="[Text]"/>
      <dgm:spPr/>
      <dgm:t>
        <a:bodyPr/>
        <a:lstStyle/>
        <a:p>
          <a:r>
            <a:rPr lang="en-GB" dirty="0"/>
            <a:t>_____________________</a:t>
          </a:r>
        </a:p>
      </dgm:t>
    </dgm:pt>
    <dgm:pt modelId="{7452CF98-2191-4831-8729-DEE30C821461}" type="parTrans" cxnId="{BBF453B5-DAC8-4ED2-805D-8E1C89B6BB9A}">
      <dgm:prSet/>
      <dgm:spPr/>
      <dgm:t>
        <a:bodyPr/>
        <a:lstStyle/>
        <a:p>
          <a:endParaRPr lang="en-GB"/>
        </a:p>
      </dgm:t>
    </dgm:pt>
    <dgm:pt modelId="{AAD47D64-6A57-4D6D-A1CB-280EFA9704C0}" type="sibTrans" cxnId="{BBF453B5-DAC8-4ED2-805D-8E1C89B6BB9A}">
      <dgm:prSet/>
      <dgm:spPr/>
      <dgm:t>
        <a:bodyPr/>
        <a:lstStyle/>
        <a:p>
          <a:endParaRPr lang="en-GB"/>
        </a:p>
      </dgm:t>
    </dgm:pt>
    <dgm:pt modelId="{277BA38A-2A5E-4A6B-97CC-B9EC2BED6F4B}">
      <dgm:prSet phldrT="[Text]"/>
      <dgm:spPr/>
      <dgm:t>
        <a:bodyPr/>
        <a:lstStyle/>
        <a:p>
          <a:r>
            <a:rPr lang="en-GB" dirty="0"/>
            <a:t>__________________</a:t>
          </a:r>
        </a:p>
      </dgm:t>
    </dgm:pt>
    <dgm:pt modelId="{6AD87216-87F6-4FF2-A93D-320AD4C4A213}" type="parTrans" cxnId="{A82B3B36-E4EB-414F-99D8-61FBAEA1468F}">
      <dgm:prSet/>
      <dgm:spPr/>
      <dgm:t>
        <a:bodyPr/>
        <a:lstStyle/>
        <a:p>
          <a:endParaRPr lang="en-GB"/>
        </a:p>
      </dgm:t>
    </dgm:pt>
    <dgm:pt modelId="{51989D6F-F6E8-425D-87EA-A13E9B515D5D}" type="sibTrans" cxnId="{A82B3B36-E4EB-414F-99D8-61FBAEA1468F}">
      <dgm:prSet/>
      <dgm:spPr/>
      <dgm:t>
        <a:bodyPr/>
        <a:lstStyle/>
        <a:p>
          <a:endParaRPr lang="en-GB"/>
        </a:p>
      </dgm:t>
    </dgm:pt>
    <dgm:pt modelId="{FEE31F4A-7FDE-4398-95C0-1F9D24F30C61}">
      <dgm:prSet phldrT="[Text]"/>
      <dgm:spPr/>
      <dgm:t>
        <a:bodyPr/>
        <a:lstStyle/>
        <a:p>
          <a:r>
            <a:rPr lang="en-GB" dirty="0"/>
            <a:t>______________</a:t>
          </a:r>
        </a:p>
      </dgm:t>
    </dgm:pt>
    <dgm:pt modelId="{23DA9467-CFB9-4A46-B052-80B564FEB7BE}" type="parTrans" cxnId="{11F86A50-F893-4D59-92D0-8228021C4399}">
      <dgm:prSet/>
      <dgm:spPr/>
      <dgm:t>
        <a:bodyPr/>
        <a:lstStyle/>
        <a:p>
          <a:endParaRPr lang="en-GB"/>
        </a:p>
      </dgm:t>
    </dgm:pt>
    <dgm:pt modelId="{31226359-752A-4A39-9DD4-9B0E51E1D2ED}" type="sibTrans" cxnId="{11F86A50-F893-4D59-92D0-8228021C4399}">
      <dgm:prSet/>
      <dgm:spPr/>
      <dgm:t>
        <a:bodyPr/>
        <a:lstStyle/>
        <a:p>
          <a:endParaRPr lang="en-GB"/>
        </a:p>
      </dgm:t>
    </dgm:pt>
    <dgm:pt modelId="{A244080B-42A1-49AE-AA71-882E70405011}">
      <dgm:prSet phldrT="[Text]"/>
      <dgm:spPr/>
      <dgm:t>
        <a:bodyPr/>
        <a:lstStyle/>
        <a:p>
          <a:r>
            <a:rPr lang="en-GB" dirty="0"/>
            <a:t>____</a:t>
          </a:r>
        </a:p>
      </dgm:t>
    </dgm:pt>
    <dgm:pt modelId="{4D8B9A7A-8BE0-48CD-9650-1376176D5CE0}" type="parTrans" cxnId="{8B808807-E3F1-468B-8216-32445ABE1331}">
      <dgm:prSet/>
      <dgm:spPr/>
      <dgm:t>
        <a:bodyPr/>
        <a:lstStyle/>
        <a:p>
          <a:endParaRPr lang="en-GB"/>
        </a:p>
      </dgm:t>
    </dgm:pt>
    <dgm:pt modelId="{3C692410-6117-4329-81D1-F62A1317C77D}" type="sibTrans" cxnId="{8B808807-E3F1-468B-8216-32445ABE1331}">
      <dgm:prSet/>
      <dgm:spPr/>
      <dgm:t>
        <a:bodyPr/>
        <a:lstStyle/>
        <a:p>
          <a:endParaRPr lang="en-GB"/>
        </a:p>
      </dgm:t>
    </dgm:pt>
    <dgm:pt modelId="{3FCF7EC9-9A10-44E4-9BC5-6B77CBCF382C}">
      <dgm:prSet phldrT="[Text]"/>
      <dgm:spPr/>
      <dgm:t>
        <a:bodyPr/>
        <a:lstStyle/>
        <a:p>
          <a:r>
            <a:rPr lang="en-GB" dirty="0"/>
            <a:t>_____</a:t>
          </a:r>
        </a:p>
        <a:p>
          <a:endParaRPr lang="en-GB" dirty="0"/>
        </a:p>
      </dgm:t>
    </dgm:pt>
    <dgm:pt modelId="{580A22D6-5522-4CF5-ABD8-B8E7C4666B05}" type="parTrans" cxnId="{995AB348-48A8-42D8-9C91-82BD25FE583C}">
      <dgm:prSet/>
      <dgm:spPr/>
      <dgm:t>
        <a:bodyPr/>
        <a:lstStyle/>
        <a:p>
          <a:endParaRPr lang="en-GB"/>
        </a:p>
      </dgm:t>
    </dgm:pt>
    <dgm:pt modelId="{064B5546-ECD2-40A1-AC07-D7EDCB4B47E8}" type="sibTrans" cxnId="{995AB348-48A8-42D8-9C91-82BD25FE583C}">
      <dgm:prSet/>
      <dgm:spPr/>
      <dgm:t>
        <a:bodyPr/>
        <a:lstStyle/>
        <a:p>
          <a:endParaRPr lang="en-GB"/>
        </a:p>
      </dgm:t>
    </dgm:pt>
    <dgm:pt modelId="{66F09B56-7C39-49B0-883F-A974F8984B76}">
      <dgm:prSet phldrT="[Text]"/>
      <dgm:spPr/>
      <dgm:t>
        <a:bodyPr/>
        <a:lstStyle/>
        <a:p>
          <a:r>
            <a:rPr lang="en-GB" dirty="0"/>
            <a:t>______</a:t>
          </a:r>
        </a:p>
      </dgm:t>
    </dgm:pt>
    <dgm:pt modelId="{F5D74751-9356-4F7E-8343-4521CC5FA470}" type="parTrans" cxnId="{D8643BE0-E965-48DB-9D3C-905A3A1EFBA5}">
      <dgm:prSet/>
      <dgm:spPr/>
      <dgm:t>
        <a:bodyPr/>
        <a:lstStyle/>
        <a:p>
          <a:endParaRPr lang="en-GB"/>
        </a:p>
      </dgm:t>
    </dgm:pt>
    <dgm:pt modelId="{F91D0C0B-CD2B-4A32-A951-3BE42A76FE66}" type="sibTrans" cxnId="{D8643BE0-E965-48DB-9D3C-905A3A1EFBA5}">
      <dgm:prSet/>
      <dgm:spPr/>
      <dgm:t>
        <a:bodyPr/>
        <a:lstStyle/>
        <a:p>
          <a:endParaRPr lang="en-GB"/>
        </a:p>
      </dgm:t>
    </dgm:pt>
    <dgm:pt modelId="{659CD77A-BD3B-4CE2-8E7C-7B17C1F4119D}">
      <dgm:prSet phldrT="[Text]"/>
      <dgm:spPr/>
      <dgm:t>
        <a:bodyPr/>
        <a:lstStyle/>
        <a:p>
          <a:r>
            <a:rPr lang="en-GB" dirty="0"/>
            <a:t>__________</a:t>
          </a:r>
        </a:p>
      </dgm:t>
    </dgm:pt>
    <dgm:pt modelId="{FD098CA0-AD69-4E09-B12B-72C90027C9B1}" type="parTrans" cxnId="{27A12600-42B6-4D23-B287-B36FC9424616}">
      <dgm:prSet/>
      <dgm:spPr/>
      <dgm:t>
        <a:bodyPr/>
        <a:lstStyle/>
        <a:p>
          <a:endParaRPr lang="en-GB"/>
        </a:p>
      </dgm:t>
    </dgm:pt>
    <dgm:pt modelId="{C3D0D3F6-B57E-489E-80D3-1F58E5AC1D01}" type="sibTrans" cxnId="{27A12600-42B6-4D23-B287-B36FC9424616}">
      <dgm:prSet/>
      <dgm:spPr/>
      <dgm:t>
        <a:bodyPr/>
        <a:lstStyle/>
        <a:p>
          <a:endParaRPr lang="en-GB"/>
        </a:p>
      </dgm:t>
    </dgm:pt>
    <dgm:pt modelId="{012DB730-DD89-4AD0-85D5-770DC7F79B47}">
      <dgm:prSet phldrT="[Text]"/>
      <dgm:spPr/>
      <dgm:t>
        <a:bodyPr/>
        <a:lstStyle/>
        <a:p>
          <a:r>
            <a:rPr lang="en-GB" dirty="0"/>
            <a:t>________</a:t>
          </a:r>
        </a:p>
      </dgm:t>
    </dgm:pt>
    <dgm:pt modelId="{D6A7A398-2FA2-4FE2-AA02-33C03FD43BDC}" type="parTrans" cxnId="{5C06403E-4591-4638-955C-C705736CD030}">
      <dgm:prSet/>
      <dgm:spPr/>
      <dgm:t>
        <a:bodyPr/>
        <a:lstStyle/>
        <a:p>
          <a:endParaRPr lang="en-GB"/>
        </a:p>
      </dgm:t>
    </dgm:pt>
    <dgm:pt modelId="{79E39BC3-C6F3-4F3D-846A-0FE64F09B83A}" type="sibTrans" cxnId="{5C06403E-4591-4638-955C-C705736CD030}">
      <dgm:prSet/>
      <dgm:spPr/>
      <dgm:t>
        <a:bodyPr/>
        <a:lstStyle/>
        <a:p>
          <a:endParaRPr lang="en-GB"/>
        </a:p>
      </dgm:t>
    </dgm:pt>
    <dgm:pt modelId="{24B5DE1A-2479-47BA-87DC-F99706C01972}" type="pres">
      <dgm:prSet presAssocID="{B0EA57BB-45B4-4E66-BD07-31CFAEF831AC}" presName="Name0" presStyleCnt="0">
        <dgm:presLayoutVars>
          <dgm:dir/>
          <dgm:animLvl val="lvl"/>
          <dgm:resizeHandles val="exact"/>
        </dgm:presLayoutVars>
      </dgm:prSet>
      <dgm:spPr/>
    </dgm:pt>
    <dgm:pt modelId="{8CD977BC-ED33-4ED3-8EB6-EF887B348B7D}" type="pres">
      <dgm:prSet presAssocID="{45C51406-BAB3-4352-8029-8A9EC5AC30FB}" presName="Name8" presStyleCnt="0"/>
      <dgm:spPr/>
    </dgm:pt>
    <dgm:pt modelId="{838F107F-D6ED-4328-AE3E-900503026250}" type="pres">
      <dgm:prSet presAssocID="{45C51406-BAB3-4352-8029-8A9EC5AC30FB}" presName="level" presStyleLbl="node1" presStyleIdx="0" presStyleCnt="10">
        <dgm:presLayoutVars>
          <dgm:chMax val="1"/>
          <dgm:bulletEnabled val="1"/>
        </dgm:presLayoutVars>
      </dgm:prSet>
      <dgm:spPr/>
    </dgm:pt>
    <dgm:pt modelId="{8E8BD50D-8022-42E6-A4B1-A49C5371392E}" type="pres">
      <dgm:prSet presAssocID="{45C51406-BAB3-4352-8029-8A9EC5AC30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EEF911-EF76-4339-B5A4-3DFCCE3B2F6B}" type="pres">
      <dgm:prSet presAssocID="{A244080B-42A1-49AE-AA71-882E70405011}" presName="Name8" presStyleCnt="0"/>
      <dgm:spPr/>
    </dgm:pt>
    <dgm:pt modelId="{748D7BEC-C8CB-41D5-88BC-B0F3A034B94B}" type="pres">
      <dgm:prSet presAssocID="{A244080B-42A1-49AE-AA71-882E70405011}" presName="level" presStyleLbl="node1" presStyleIdx="1" presStyleCnt="10">
        <dgm:presLayoutVars>
          <dgm:chMax val="1"/>
          <dgm:bulletEnabled val="1"/>
        </dgm:presLayoutVars>
      </dgm:prSet>
      <dgm:spPr/>
    </dgm:pt>
    <dgm:pt modelId="{871388DB-0F0E-4E1C-9007-23026EAB7025}" type="pres">
      <dgm:prSet presAssocID="{A244080B-42A1-49AE-AA71-882E704050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04CBB7-662E-4CA1-8966-78C331150EEB}" type="pres">
      <dgm:prSet presAssocID="{3FCF7EC9-9A10-44E4-9BC5-6B77CBCF382C}" presName="Name8" presStyleCnt="0"/>
      <dgm:spPr/>
    </dgm:pt>
    <dgm:pt modelId="{DD347DFA-EDE6-4B77-87F3-45607FAA55CA}" type="pres">
      <dgm:prSet presAssocID="{3FCF7EC9-9A10-44E4-9BC5-6B77CBCF382C}" presName="level" presStyleLbl="node1" presStyleIdx="2" presStyleCnt="10">
        <dgm:presLayoutVars>
          <dgm:chMax val="1"/>
          <dgm:bulletEnabled val="1"/>
        </dgm:presLayoutVars>
      </dgm:prSet>
      <dgm:spPr/>
    </dgm:pt>
    <dgm:pt modelId="{71AA987A-97FC-441C-B453-6CC196C70FDF}" type="pres">
      <dgm:prSet presAssocID="{3FCF7EC9-9A10-44E4-9BC5-6B77CBCF38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58A15A-0E30-4A4E-98C7-CCBD8757D329}" type="pres">
      <dgm:prSet presAssocID="{66F09B56-7C39-49B0-883F-A974F8984B76}" presName="Name8" presStyleCnt="0"/>
      <dgm:spPr/>
    </dgm:pt>
    <dgm:pt modelId="{D569256B-AB83-4D31-8BFC-BE3C069CD4C5}" type="pres">
      <dgm:prSet presAssocID="{66F09B56-7C39-49B0-883F-A974F8984B76}" presName="level" presStyleLbl="node1" presStyleIdx="3" presStyleCnt="10">
        <dgm:presLayoutVars>
          <dgm:chMax val="1"/>
          <dgm:bulletEnabled val="1"/>
        </dgm:presLayoutVars>
      </dgm:prSet>
      <dgm:spPr/>
    </dgm:pt>
    <dgm:pt modelId="{54A79EFA-917D-47A2-9960-8F3618DB20B3}" type="pres">
      <dgm:prSet presAssocID="{66F09B56-7C39-49B0-883F-A974F8984B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D2AE54-CFC1-4326-9BF8-3ADCE602045A}" type="pres">
      <dgm:prSet presAssocID="{012DB730-DD89-4AD0-85D5-770DC7F79B47}" presName="Name8" presStyleCnt="0"/>
      <dgm:spPr/>
    </dgm:pt>
    <dgm:pt modelId="{C43F4BD1-67DA-400B-90D3-9A7F7F58E364}" type="pres">
      <dgm:prSet presAssocID="{012DB730-DD89-4AD0-85D5-770DC7F79B47}" presName="level" presStyleLbl="node1" presStyleIdx="4" presStyleCnt="10">
        <dgm:presLayoutVars>
          <dgm:chMax val="1"/>
          <dgm:bulletEnabled val="1"/>
        </dgm:presLayoutVars>
      </dgm:prSet>
      <dgm:spPr/>
    </dgm:pt>
    <dgm:pt modelId="{192D4A85-AD02-4321-B0A2-C09E502700B7}" type="pres">
      <dgm:prSet presAssocID="{012DB730-DD89-4AD0-85D5-770DC7F79B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6CB554-AF97-40AC-A691-59073E235A65}" type="pres">
      <dgm:prSet presAssocID="{659CD77A-BD3B-4CE2-8E7C-7B17C1F4119D}" presName="Name8" presStyleCnt="0"/>
      <dgm:spPr/>
    </dgm:pt>
    <dgm:pt modelId="{0C1E37EF-1E26-462F-AB36-55D748CF555C}" type="pres">
      <dgm:prSet presAssocID="{659CD77A-BD3B-4CE2-8E7C-7B17C1F4119D}" presName="level" presStyleLbl="node1" presStyleIdx="5" presStyleCnt="10">
        <dgm:presLayoutVars>
          <dgm:chMax val="1"/>
          <dgm:bulletEnabled val="1"/>
        </dgm:presLayoutVars>
      </dgm:prSet>
      <dgm:spPr/>
    </dgm:pt>
    <dgm:pt modelId="{29A9061F-D91C-4BA9-847A-98F6E2205AD3}" type="pres">
      <dgm:prSet presAssocID="{659CD77A-BD3B-4CE2-8E7C-7B17C1F411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ABBE66-BE60-475F-A7C6-C0CCE70D0947}" type="pres">
      <dgm:prSet presAssocID="{FEE31F4A-7FDE-4398-95C0-1F9D24F30C61}" presName="Name8" presStyleCnt="0"/>
      <dgm:spPr/>
    </dgm:pt>
    <dgm:pt modelId="{6AA816B1-157D-481D-8655-388448220B94}" type="pres">
      <dgm:prSet presAssocID="{FEE31F4A-7FDE-4398-95C0-1F9D24F30C61}" presName="level" presStyleLbl="node1" presStyleIdx="6" presStyleCnt="10">
        <dgm:presLayoutVars>
          <dgm:chMax val="1"/>
          <dgm:bulletEnabled val="1"/>
        </dgm:presLayoutVars>
      </dgm:prSet>
      <dgm:spPr/>
    </dgm:pt>
    <dgm:pt modelId="{86B1C080-770E-4EBA-84D0-3396755812FF}" type="pres">
      <dgm:prSet presAssocID="{FEE31F4A-7FDE-4398-95C0-1F9D24F30C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9233DA-4CD9-48A2-9D25-4C3ED0A7AD6F}" type="pres">
      <dgm:prSet presAssocID="{277BA38A-2A5E-4A6B-97CC-B9EC2BED6F4B}" presName="Name8" presStyleCnt="0"/>
      <dgm:spPr/>
    </dgm:pt>
    <dgm:pt modelId="{F728C743-05CE-4B66-90B1-1495937ED558}" type="pres">
      <dgm:prSet presAssocID="{277BA38A-2A5E-4A6B-97CC-B9EC2BED6F4B}" presName="level" presStyleLbl="node1" presStyleIdx="7" presStyleCnt="10">
        <dgm:presLayoutVars>
          <dgm:chMax val="1"/>
          <dgm:bulletEnabled val="1"/>
        </dgm:presLayoutVars>
      </dgm:prSet>
      <dgm:spPr/>
    </dgm:pt>
    <dgm:pt modelId="{BFAACCB0-51B2-4E48-9726-490A37F0C0AA}" type="pres">
      <dgm:prSet presAssocID="{277BA38A-2A5E-4A6B-97CC-B9EC2BED6F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EC010D-63BD-478E-90A2-83FE21E0EA21}" type="pres">
      <dgm:prSet presAssocID="{BB429064-4994-4162-B58D-0803CEE356C0}" presName="Name8" presStyleCnt="0"/>
      <dgm:spPr/>
    </dgm:pt>
    <dgm:pt modelId="{9E7E6A9F-29B3-4221-B94C-95E9AF3923EF}" type="pres">
      <dgm:prSet presAssocID="{BB429064-4994-4162-B58D-0803CEE356C0}" presName="level" presStyleLbl="node1" presStyleIdx="8" presStyleCnt="10">
        <dgm:presLayoutVars>
          <dgm:chMax val="1"/>
          <dgm:bulletEnabled val="1"/>
        </dgm:presLayoutVars>
      </dgm:prSet>
      <dgm:spPr/>
    </dgm:pt>
    <dgm:pt modelId="{81E20B0B-423E-4541-B223-186842FCF469}" type="pres">
      <dgm:prSet presAssocID="{BB429064-4994-4162-B58D-0803CEE356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B711E2-313B-4F79-A455-4587127A3BD6}" type="pres">
      <dgm:prSet presAssocID="{FA7637E1-41C8-45E5-BAEE-47E7606084F3}" presName="Name8" presStyleCnt="0"/>
      <dgm:spPr/>
    </dgm:pt>
    <dgm:pt modelId="{B38D5EE1-3A1E-493E-AC79-76D1F7EFA446}" type="pres">
      <dgm:prSet presAssocID="{FA7637E1-41C8-45E5-BAEE-47E7606084F3}" presName="level" presStyleLbl="node1" presStyleIdx="9" presStyleCnt="10">
        <dgm:presLayoutVars>
          <dgm:chMax val="1"/>
          <dgm:bulletEnabled val="1"/>
        </dgm:presLayoutVars>
      </dgm:prSet>
      <dgm:spPr/>
    </dgm:pt>
    <dgm:pt modelId="{803C7E55-0DE6-4A3D-8626-795974127C10}" type="pres">
      <dgm:prSet presAssocID="{FA7637E1-41C8-45E5-BAEE-47E7606084F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A12600-42B6-4D23-B287-B36FC9424616}" srcId="{B0EA57BB-45B4-4E66-BD07-31CFAEF831AC}" destId="{659CD77A-BD3B-4CE2-8E7C-7B17C1F4119D}" srcOrd="5" destOrd="0" parTransId="{FD098CA0-AD69-4E09-B12B-72C90027C9B1}" sibTransId="{C3D0D3F6-B57E-489E-80D3-1F58E5AC1D01}"/>
    <dgm:cxn modelId="{DE247707-826A-4242-9406-F2A3EBF79CF3}" type="presOf" srcId="{012DB730-DD89-4AD0-85D5-770DC7F79B47}" destId="{C43F4BD1-67DA-400B-90D3-9A7F7F58E364}" srcOrd="0" destOrd="0" presId="urn:microsoft.com/office/officeart/2005/8/layout/pyramid1"/>
    <dgm:cxn modelId="{8B808807-E3F1-468B-8216-32445ABE1331}" srcId="{B0EA57BB-45B4-4E66-BD07-31CFAEF831AC}" destId="{A244080B-42A1-49AE-AA71-882E70405011}" srcOrd="1" destOrd="0" parTransId="{4D8B9A7A-8BE0-48CD-9650-1376176D5CE0}" sibTransId="{3C692410-6117-4329-81D1-F62A1317C77D}"/>
    <dgm:cxn modelId="{E5898B0C-D989-46F0-97A2-29B73CE74D24}" type="presOf" srcId="{45C51406-BAB3-4352-8029-8A9EC5AC30FB}" destId="{8E8BD50D-8022-42E6-A4B1-A49C5371392E}" srcOrd="1" destOrd="0" presId="urn:microsoft.com/office/officeart/2005/8/layout/pyramid1"/>
    <dgm:cxn modelId="{EEFD931F-7BBA-402C-96CB-D60E0AD142BB}" srcId="{B0EA57BB-45B4-4E66-BD07-31CFAEF831AC}" destId="{45C51406-BAB3-4352-8029-8A9EC5AC30FB}" srcOrd="0" destOrd="0" parTransId="{F97359C8-3E9E-49A3-8D99-588C031A70DC}" sibTransId="{E52B2A3B-06E9-4200-826D-DCEF9E5693AA}"/>
    <dgm:cxn modelId="{3DFEB429-8CC1-430D-A21A-25CA98188AFB}" type="presOf" srcId="{B0EA57BB-45B4-4E66-BD07-31CFAEF831AC}" destId="{24B5DE1A-2479-47BA-87DC-F99706C01972}" srcOrd="0" destOrd="0" presId="urn:microsoft.com/office/officeart/2005/8/layout/pyramid1"/>
    <dgm:cxn modelId="{A82B3B36-E4EB-414F-99D8-61FBAEA1468F}" srcId="{B0EA57BB-45B4-4E66-BD07-31CFAEF831AC}" destId="{277BA38A-2A5E-4A6B-97CC-B9EC2BED6F4B}" srcOrd="7" destOrd="0" parTransId="{6AD87216-87F6-4FF2-A93D-320AD4C4A213}" sibTransId="{51989D6F-F6E8-425D-87EA-A13E9B515D5D}"/>
    <dgm:cxn modelId="{452A8B37-9639-4ABB-9682-40C9497D3287}" type="presOf" srcId="{FEE31F4A-7FDE-4398-95C0-1F9D24F30C61}" destId="{86B1C080-770E-4EBA-84D0-3396755812FF}" srcOrd="1" destOrd="0" presId="urn:microsoft.com/office/officeart/2005/8/layout/pyramid1"/>
    <dgm:cxn modelId="{5C06403E-4591-4638-955C-C705736CD030}" srcId="{B0EA57BB-45B4-4E66-BD07-31CFAEF831AC}" destId="{012DB730-DD89-4AD0-85D5-770DC7F79B47}" srcOrd="4" destOrd="0" parTransId="{D6A7A398-2FA2-4FE2-AA02-33C03FD43BDC}" sibTransId="{79E39BC3-C6F3-4F3D-846A-0FE64F09B83A}"/>
    <dgm:cxn modelId="{5CB59140-0D38-4B5A-904C-A8CCBA122F50}" type="presOf" srcId="{BB429064-4994-4162-B58D-0803CEE356C0}" destId="{81E20B0B-423E-4541-B223-186842FCF469}" srcOrd="1" destOrd="0" presId="urn:microsoft.com/office/officeart/2005/8/layout/pyramid1"/>
    <dgm:cxn modelId="{995AB348-48A8-42D8-9C91-82BD25FE583C}" srcId="{B0EA57BB-45B4-4E66-BD07-31CFAEF831AC}" destId="{3FCF7EC9-9A10-44E4-9BC5-6B77CBCF382C}" srcOrd="2" destOrd="0" parTransId="{580A22D6-5522-4CF5-ABD8-B8E7C4666B05}" sibTransId="{064B5546-ECD2-40A1-AC07-D7EDCB4B47E8}"/>
    <dgm:cxn modelId="{AC42644C-D16D-4341-8C93-6D5C0AEC3AB2}" type="presOf" srcId="{277BA38A-2A5E-4A6B-97CC-B9EC2BED6F4B}" destId="{BFAACCB0-51B2-4E48-9726-490A37F0C0AA}" srcOrd="1" destOrd="0" presId="urn:microsoft.com/office/officeart/2005/8/layout/pyramid1"/>
    <dgm:cxn modelId="{11F86A50-F893-4D59-92D0-8228021C4399}" srcId="{B0EA57BB-45B4-4E66-BD07-31CFAEF831AC}" destId="{FEE31F4A-7FDE-4398-95C0-1F9D24F30C61}" srcOrd="6" destOrd="0" parTransId="{23DA9467-CFB9-4A46-B052-80B564FEB7BE}" sibTransId="{31226359-752A-4A39-9DD4-9B0E51E1D2ED}"/>
    <dgm:cxn modelId="{6ACFD258-DA3B-41A7-90EC-5C366B78F518}" type="presOf" srcId="{A244080B-42A1-49AE-AA71-882E70405011}" destId="{748D7BEC-C8CB-41D5-88BC-B0F3A034B94B}" srcOrd="0" destOrd="0" presId="urn:microsoft.com/office/officeart/2005/8/layout/pyramid1"/>
    <dgm:cxn modelId="{639F206F-43F4-4B11-8331-7E87C22420C6}" type="presOf" srcId="{66F09B56-7C39-49B0-883F-A974F8984B76}" destId="{D569256B-AB83-4D31-8BFC-BE3C069CD4C5}" srcOrd="0" destOrd="0" presId="urn:microsoft.com/office/officeart/2005/8/layout/pyramid1"/>
    <dgm:cxn modelId="{A8116D77-14F7-47AF-BCA4-AD6E482D6177}" type="presOf" srcId="{FEE31F4A-7FDE-4398-95C0-1F9D24F30C61}" destId="{6AA816B1-157D-481D-8655-388448220B94}" srcOrd="0" destOrd="0" presId="urn:microsoft.com/office/officeart/2005/8/layout/pyramid1"/>
    <dgm:cxn modelId="{8EF36A7B-5417-4DB8-A729-AC7487046C7E}" type="presOf" srcId="{659CD77A-BD3B-4CE2-8E7C-7B17C1F4119D}" destId="{0C1E37EF-1E26-462F-AB36-55D748CF555C}" srcOrd="0" destOrd="0" presId="urn:microsoft.com/office/officeart/2005/8/layout/pyramid1"/>
    <dgm:cxn modelId="{6C1E537C-A6CB-4D9F-8B6C-7148B64AFE1A}" type="presOf" srcId="{3FCF7EC9-9A10-44E4-9BC5-6B77CBCF382C}" destId="{71AA987A-97FC-441C-B453-6CC196C70FDF}" srcOrd="1" destOrd="0" presId="urn:microsoft.com/office/officeart/2005/8/layout/pyramid1"/>
    <dgm:cxn modelId="{910F0491-C903-405E-9E2A-7DCC2BDBF3B5}" type="presOf" srcId="{012DB730-DD89-4AD0-85D5-770DC7F79B47}" destId="{192D4A85-AD02-4321-B0A2-C09E502700B7}" srcOrd="1" destOrd="0" presId="urn:microsoft.com/office/officeart/2005/8/layout/pyramid1"/>
    <dgm:cxn modelId="{4747AC9E-1178-4C27-9A33-90F2A941E6D8}" type="presOf" srcId="{BB429064-4994-4162-B58D-0803CEE356C0}" destId="{9E7E6A9F-29B3-4221-B94C-95E9AF3923EF}" srcOrd="0" destOrd="0" presId="urn:microsoft.com/office/officeart/2005/8/layout/pyramid1"/>
    <dgm:cxn modelId="{B7A249AC-4736-4186-8B0A-87921EBED332}" type="presOf" srcId="{3FCF7EC9-9A10-44E4-9BC5-6B77CBCF382C}" destId="{DD347DFA-EDE6-4B77-87F3-45607FAA55CA}" srcOrd="0" destOrd="0" presId="urn:microsoft.com/office/officeart/2005/8/layout/pyramid1"/>
    <dgm:cxn modelId="{A1B952AF-906A-48B6-A34C-0E2B6AD89832}" type="presOf" srcId="{FA7637E1-41C8-45E5-BAEE-47E7606084F3}" destId="{B38D5EE1-3A1E-493E-AC79-76D1F7EFA446}" srcOrd="0" destOrd="0" presId="urn:microsoft.com/office/officeart/2005/8/layout/pyramid1"/>
    <dgm:cxn modelId="{BBF453B5-DAC8-4ED2-805D-8E1C89B6BB9A}" srcId="{B0EA57BB-45B4-4E66-BD07-31CFAEF831AC}" destId="{BB429064-4994-4162-B58D-0803CEE356C0}" srcOrd="8" destOrd="0" parTransId="{7452CF98-2191-4831-8729-DEE30C821461}" sibTransId="{AAD47D64-6A57-4D6D-A1CB-280EFA9704C0}"/>
    <dgm:cxn modelId="{FE3EE7C4-28DF-4B34-9DEE-E2B702FB171A}" srcId="{B0EA57BB-45B4-4E66-BD07-31CFAEF831AC}" destId="{FA7637E1-41C8-45E5-BAEE-47E7606084F3}" srcOrd="9" destOrd="0" parTransId="{69B45089-F80F-495A-B865-BCEE6C37B94D}" sibTransId="{C1F4B9B9-8721-4E4C-8BD8-ED8D0F70E13D}"/>
    <dgm:cxn modelId="{B50F82C5-43B2-4323-8DFA-BE5D4C4133F4}" type="presOf" srcId="{659CD77A-BD3B-4CE2-8E7C-7B17C1F4119D}" destId="{29A9061F-D91C-4BA9-847A-98F6E2205AD3}" srcOrd="1" destOrd="0" presId="urn:microsoft.com/office/officeart/2005/8/layout/pyramid1"/>
    <dgm:cxn modelId="{864956C9-9DFA-4EB5-A170-CB59AAC9A737}" type="presOf" srcId="{277BA38A-2A5E-4A6B-97CC-B9EC2BED6F4B}" destId="{F728C743-05CE-4B66-90B1-1495937ED558}" srcOrd="0" destOrd="0" presId="urn:microsoft.com/office/officeart/2005/8/layout/pyramid1"/>
    <dgm:cxn modelId="{EE2115D9-B081-41A7-A256-29BBDF66290F}" type="presOf" srcId="{66F09B56-7C39-49B0-883F-A974F8984B76}" destId="{54A79EFA-917D-47A2-9960-8F3618DB20B3}" srcOrd="1" destOrd="0" presId="urn:microsoft.com/office/officeart/2005/8/layout/pyramid1"/>
    <dgm:cxn modelId="{D8643BE0-E965-48DB-9D3C-905A3A1EFBA5}" srcId="{B0EA57BB-45B4-4E66-BD07-31CFAEF831AC}" destId="{66F09B56-7C39-49B0-883F-A974F8984B76}" srcOrd="3" destOrd="0" parTransId="{F5D74751-9356-4F7E-8343-4521CC5FA470}" sibTransId="{F91D0C0B-CD2B-4A32-A951-3BE42A76FE66}"/>
    <dgm:cxn modelId="{0C1D75E0-5FF9-495E-8F8F-4DD45BCF97DB}" type="presOf" srcId="{45C51406-BAB3-4352-8029-8A9EC5AC30FB}" destId="{838F107F-D6ED-4328-AE3E-900503026250}" srcOrd="0" destOrd="0" presId="urn:microsoft.com/office/officeart/2005/8/layout/pyramid1"/>
    <dgm:cxn modelId="{D3FAFCE2-ABCE-4320-82D2-9984E0CAA404}" type="presOf" srcId="{A244080B-42A1-49AE-AA71-882E70405011}" destId="{871388DB-0F0E-4E1C-9007-23026EAB7025}" srcOrd="1" destOrd="0" presId="urn:microsoft.com/office/officeart/2005/8/layout/pyramid1"/>
    <dgm:cxn modelId="{935970E3-D8FE-443E-9A3F-C979A6DDFFEE}" type="presOf" srcId="{FA7637E1-41C8-45E5-BAEE-47E7606084F3}" destId="{803C7E55-0DE6-4A3D-8626-795974127C10}" srcOrd="1" destOrd="0" presId="urn:microsoft.com/office/officeart/2005/8/layout/pyramid1"/>
    <dgm:cxn modelId="{381F71A0-E89F-4173-BB83-ED76481BD37B}" type="presParOf" srcId="{24B5DE1A-2479-47BA-87DC-F99706C01972}" destId="{8CD977BC-ED33-4ED3-8EB6-EF887B348B7D}" srcOrd="0" destOrd="0" presId="urn:microsoft.com/office/officeart/2005/8/layout/pyramid1"/>
    <dgm:cxn modelId="{D713925B-14C1-4A46-93BF-179FA9FDEBDC}" type="presParOf" srcId="{8CD977BC-ED33-4ED3-8EB6-EF887B348B7D}" destId="{838F107F-D6ED-4328-AE3E-900503026250}" srcOrd="0" destOrd="0" presId="urn:microsoft.com/office/officeart/2005/8/layout/pyramid1"/>
    <dgm:cxn modelId="{07BBF347-F1FE-4744-8F7B-CBC9F473CB2C}" type="presParOf" srcId="{8CD977BC-ED33-4ED3-8EB6-EF887B348B7D}" destId="{8E8BD50D-8022-42E6-A4B1-A49C5371392E}" srcOrd="1" destOrd="0" presId="urn:microsoft.com/office/officeart/2005/8/layout/pyramid1"/>
    <dgm:cxn modelId="{957BD424-873E-484A-8A9B-ACE57BC524DE}" type="presParOf" srcId="{24B5DE1A-2479-47BA-87DC-F99706C01972}" destId="{FFEEF911-EF76-4339-B5A4-3DFCCE3B2F6B}" srcOrd="1" destOrd="0" presId="urn:microsoft.com/office/officeart/2005/8/layout/pyramid1"/>
    <dgm:cxn modelId="{B15D34E3-34A7-4AA2-A604-6156365E69E4}" type="presParOf" srcId="{FFEEF911-EF76-4339-B5A4-3DFCCE3B2F6B}" destId="{748D7BEC-C8CB-41D5-88BC-B0F3A034B94B}" srcOrd="0" destOrd="0" presId="urn:microsoft.com/office/officeart/2005/8/layout/pyramid1"/>
    <dgm:cxn modelId="{1C1002AA-3A1D-4914-8E68-BA8D270AF1DC}" type="presParOf" srcId="{FFEEF911-EF76-4339-B5A4-3DFCCE3B2F6B}" destId="{871388DB-0F0E-4E1C-9007-23026EAB7025}" srcOrd="1" destOrd="0" presId="urn:microsoft.com/office/officeart/2005/8/layout/pyramid1"/>
    <dgm:cxn modelId="{BAB136F2-A426-4A24-8BBA-8703787073EC}" type="presParOf" srcId="{24B5DE1A-2479-47BA-87DC-F99706C01972}" destId="{6D04CBB7-662E-4CA1-8966-78C331150EEB}" srcOrd="2" destOrd="0" presId="urn:microsoft.com/office/officeart/2005/8/layout/pyramid1"/>
    <dgm:cxn modelId="{2361E80F-EFC4-46D0-AD75-EEE7AD39DC8E}" type="presParOf" srcId="{6D04CBB7-662E-4CA1-8966-78C331150EEB}" destId="{DD347DFA-EDE6-4B77-87F3-45607FAA55CA}" srcOrd="0" destOrd="0" presId="urn:microsoft.com/office/officeart/2005/8/layout/pyramid1"/>
    <dgm:cxn modelId="{B1564661-7B9C-47BE-AF90-BB21EA1B0E79}" type="presParOf" srcId="{6D04CBB7-662E-4CA1-8966-78C331150EEB}" destId="{71AA987A-97FC-441C-B453-6CC196C70FDF}" srcOrd="1" destOrd="0" presId="urn:microsoft.com/office/officeart/2005/8/layout/pyramid1"/>
    <dgm:cxn modelId="{3F37C903-3FFD-44D2-A86E-6423C77CE7A4}" type="presParOf" srcId="{24B5DE1A-2479-47BA-87DC-F99706C01972}" destId="{8858A15A-0E30-4A4E-98C7-CCBD8757D329}" srcOrd="3" destOrd="0" presId="urn:microsoft.com/office/officeart/2005/8/layout/pyramid1"/>
    <dgm:cxn modelId="{EC953C25-1D4E-43C9-8A9C-2745423990A4}" type="presParOf" srcId="{8858A15A-0E30-4A4E-98C7-CCBD8757D329}" destId="{D569256B-AB83-4D31-8BFC-BE3C069CD4C5}" srcOrd="0" destOrd="0" presId="urn:microsoft.com/office/officeart/2005/8/layout/pyramid1"/>
    <dgm:cxn modelId="{D7D80722-015F-458B-A553-12C38CD451F0}" type="presParOf" srcId="{8858A15A-0E30-4A4E-98C7-CCBD8757D329}" destId="{54A79EFA-917D-47A2-9960-8F3618DB20B3}" srcOrd="1" destOrd="0" presId="urn:microsoft.com/office/officeart/2005/8/layout/pyramid1"/>
    <dgm:cxn modelId="{9ACB63B8-3AC1-4A99-8FAC-D764033A9E2C}" type="presParOf" srcId="{24B5DE1A-2479-47BA-87DC-F99706C01972}" destId="{77D2AE54-CFC1-4326-9BF8-3ADCE602045A}" srcOrd="4" destOrd="0" presId="urn:microsoft.com/office/officeart/2005/8/layout/pyramid1"/>
    <dgm:cxn modelId="{71972696-7771-413D-AC43-5ABFF700CCEF}" type="presParOf" srcId="{77D2AE54-CFC1-4326-9BF8-3ADCE602045A}" destId="{C43F4BD1-67DA-400B-90D3-9A7F7F58E364}" srcOrd="0" destOrd="0" presId="urn:microsoft.com/office/officeart/2005/8/layout/pyramid1"/>
    <dgm:cxn modelId="{5E0BED6D-CC5D-4478-B9CF-B4AAA5D7BB8E}" type="presParOf" srcId="{77D2AE54-CFC1-4326-9BF8-3ADCE602045A}" destId="{192D4A85-AD02-4321-B0A2-C09E502700B7}" srcOrd="1" destOrd="0" presId="urn:microsoft.com/office/officeart/2005/8/layout/pyramid1"/>
    <dgm:cxn modelId="{66EE7AF3-E774-4336-8ECB-5C9B70468854}" type="presParOf" srcId="{24B5DE1A-2479-47BA-87DC-F99706C01972}" destId="{E26CB554-AF97-40AC-A691-59073E235A65}" srcOrd="5" destOrd="0" presId="urn:microsoft.com/office/officeart/2005/8/layout/pyramid1"/>
    <dgm:cxn modelId="{61B7FC5F-1482-4CE6-AC89-DDDBBDECA916}" type="presParOf" srcId="{E26CB554-AF97-40AC-A691-59073E235A65}" destId="{0C1E37EF-1E26-462F-AB36-55D748CF555C}" srcOrd="0" destOrd="0" presId="urn:microsoft.com/office/officeart/2005/8/layout/pyramid1"/>
    <dgm:cxn modelId="{78485B64-1210-465D-88A1-75620E46A8A1}" type="presParOf" srcId="{E26CB554-AF97-40AC-A691-59073E235A65}" destId="{29A9061F-D91C-4BA9-847A-98F6E2205AD3}" srcOrd="1" destOrd="0" presId="urn:microsoft.com/office/officeart/2005/8/layout/pyramid1"/>
    <dgm:cxn modelId="{62D091F9-7F07-479C-94C3-6FA8B89062A1}" type="presParOf" srcId="{24B5DE1A-2479-47BA-87DC-F99706C01972}" destId="{9CABBE66-BE60-475F-A7C6-C0CCE70D0947}" srcOrd="6" destOrd="0" presId="urn:microsoft.com/office/officeart/2005/8/layout/pyramid1"/>
    <dgm:cxn modelId="{98D3E79B-2521-4312-AA80-9ECE0579B456}" type="presParOf" srcId="{9CABBE66-BE60-475F-A7C6-C0CCE70D0947}" destId="{6AA816B1-157D-481D-8655-388448220B94}" srcOrd="0" destOrd="0" presId="urn:microsoft.com/office/officeart/2005/8/layout/pyramid1"/>
    <dgm:cxn modelId="{22CBE3B9-ADBA-4B0F-97E1-0AC47BDA2F42}" type="presParOf" srcId="{9CABBE66-BE60-475F-A7C6-C0CCE70D0947}" destId="{86B1C080-770E-4EBA-84D0-3396755812FF}" srcOrd="1" destOrd="0" presId="urn:microsoft.com/office/officeart/2005/8/layout/pyramid1"/>
    <dgm:cxn modelId="{60AB34E3-52B6-4350-B3E6-E4E37791509B}" type="presParOf" srcId="{24B5DE1A-2479-47BA-87DC-F99706C01972}" destId="{1D9233DA-4CD9-48A2-9D25-4C3ED0A7AD6F}" srcOrd="7" destOrd="0" presId="urn:microsoft.com/office/officeart/2005/8/layout/pyramid1"/>
    <dgm:cxn modelId="{76F2DF74-895C-42FA-9336-13108E4D45A7}" type="presParOf" srcId="{1D9233DA-4CD9-48A2-9D25-4C3ED0A7AD6F}" destId="{F728C743-05CE-4B66-90B1-1495937ED558}" srcOrd="0" destOrd="0" presId="urn:microsoft.com/office/officeart/2005/8/layout/pyramid1"/>
    <dgm:cxn modelId="{7E18DD78-D19E-4F4D-A1D1-A4F39F4684C5}" type="presParOf" srcId="{1D9233DA-4CD9-48A2-9D25-4C3ED0A7AD6F}" destId="{BFAACCB0-51B2-4E48-9726-490A37F0C0AA}" srcOrd="1" destOrd="0" presId="urn:microsoft.com/office/officeart/2005/8/layout/pyramid1"/>
    <dgm:cxn modelId="{F0E668F2-4DD0-4F9C-A983-C1AFFBA15255}" type="presParOf" srcId="{24B5DE1A-2479-47BA-87DC-F99706C01972}" destId="{6DEC010D-63BD-478E-90A2-83FE21E0EA21}" srcOrd="8" destOrd="0" presId="urn:microsoft.com/office/officeart/2005/8/layout/pyramid1"/>
    <dgm:cxn modelId="{40014554-DA03-4838-B2A3-58D9F6A2C9AB}" type="presParOf" srcId="{6DEC010D-63BD-478E-90A2-83FE21E0EA21}" destId="{9E7E6A9F-29B3-4221-B94C-95E9AF3923EF}" srcOrd="0" destOrd="0" presId="urn:microsoft.com/office/officeart/2005/8/layout/pyramid1"/>
    <dgm:cxn modelId="{121C3B55-827D-4FCD-B957-776A9FAC6470}" type="presParOf" srcId="{6DEC010D-63BD-478E-90A2-83FE21E0EA21}" destId="{81E20B0B-423E-4541-B223-186842FCF469}" srcOrd="1" destOrd="0" presId="urn:microsoft.com/office/officeart/2005/8/layout/pyramid1"/>
    <dgm:cxn modelId="{8C7E59E5-22DE-4227-9E52-5C2C4FF212AF}" type="presParOf" srcId="{24B5DE1A-2479-47BA-87DC-F99706C01972}" destId="{78B711E2-313B-4F79-A455-4587127A3BD6}" srcOrd="9" destOrd="0" presId="urn:microsoft.com/office/officeart/2005/8/layout/pyramid1"/>
    <dgm:cxn modelId="{61C20CC3-C599-4016-9409-FA1FBF05DE89}" type="presParOf" srcId="{78B711E2-313B-4F79-A455-4587127A3BD6}" destId="{B38D5EE1-3A1E-493E-AC79-76D1F7EFA446}" srcOrd="0" destOrd="0" presId="urn:microsoft.com/office/officeart/2005/8/layout/pyramid1"/>
    <dgm:cxn modelId="{808079B6-74BD-41C3-A958-7F1DF9E8581D}" type="presParOf" srcId="{78B711E2-313B-4F79-A455-4587127A3BD6}" destId="{803C7E55-0DE6-4A3D-8626-795974127C1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67C16B-BFE9-4510-83E1-4CC54004E579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DD0F46C-C314-4840-B39B-F43488711E2C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Two hand bouncing</a:t>
          </a:r>
        </a:p>
      </dgm:t>
    </dgm:pt>
    <dgm:pt modelId="{FF676EE7-EA4B-4F85-8283-089565F17DB4}" type="parTrans" cxnId="{A3454541-E198-41E2-A455-AFF96F91A9BB}">
      <dgm:prSet/>
      <dgm:spPr/>
      <dgm:t>
        <a:bodyPr/>
        <a:lstStyle/>
        <a:p>
          <a:endParaRPr lang="en-GB"/>
        </a:p>
      </dgm:t>
    </dgm:pt>
    <dgm:pt modelId="{FDF9BDF9-7F31-453E-BF42-469AFBC96CD4}" type="sibTrans" cxnId="{A3454541-E198-41E2-A455-AFF96F91A9BB}">
      <dgm:prSet/>
      <dgm:spPr/>
      <dgm:t>
        <a:bodyPr/>
        <a:lstStyle/>
        <a:p>
          <a:endParaRPr lang="en-GB"/>
        </a:p>
      </dgm:t>
    </dgm:pt>
    <dgm:pt modelId="{21105C07-69E9-4BCA-A650-A85F577587BE}">
      <dgm:prSet phldrT="[Text]" custT="1"/>
      <dgm:spPr/>
      <dgm:t>
        <a:bodyPr/>
        <a:lstStyle/>
        <a:p>
          <a:endParaRPr lang="en-GB" sz="1200" dirty="0"/>
        </a:p>
        <a:p>
          <a:r>
            <a:rPr lang="en-GB" sz="1200" dirty="0"/>
            <a:t>Throw and catch against the wall</a:t>
          </a:r>
        </a:p>
      </dgm:t>
    </dgm:pt>
    <dgm:pt modelId="{5D1499BD-A426-4674-A9FC-4700978043D8}" type="parTrans" cxnId="{5AC8B74C-5C15-49F4-84A8-F464B8E1C6AD}">
      <dgm:prSet/>
      <dgm:spPr/>
      <dgm:t>
        <a:bodyPr/>
        <a:lstStyle/>
        <a:p>
          <a:endParaRPr lang="en-GB"/>
        </a:p>
      </dgm:t>
    </dgm:pt>
    <dgm:pt modelId="{72F27A6C-5B04-4596-8170-A1044D166AFF}" type="sibTrans" cxnId="{5AC8B74C-5C15-49F4-84A8-F464B8E1C6AD}">
      <dgm:prSet/>
      <dgm:spPr/>
      <dgm:t>
        <a:bodyPr/>
        <a:lstStyle/>
        <a:p>
          <a:endParaRPr lang="en-GB"/>
        </a:p>
      </dgm:t>
    </dgm:pt>
    <dgm:pt modelId="{1D427E56-C345-4FE2-8FCE-2F0A283A2FFB}">
      <dgm:prSet phldrT="[Text]"/>
      <dgm:spPr/>
      <dgm:t>
        <a:bodyPr/>
        <a:lstStyle/>
        <a:p>
          <a:endParaRPr lang="en-GB" dirty="0"/>
        </a:p>
        <a:p>
          <a:r>
            <a:rPr lang="en-GB" dirty="0"/>
            <a:t>Pass the ball between each hand around your waist </a:t>
          </a:r>
        </a:p>
      </dgm:t>
    </dgm:pt>
    <dgm:pt modelId="{95C761A4-52F6-4A80-80AC-DA5807A48BA3}" type="parTrans" cxnId="{F3A3BE6D-A2EB-477A-AE2A-20102F366BDC}">
      <dgm:prSet/>
      <dgm:spPr/>
      <dgm:t>
        <a:bodyPr/>
        <a:lstStyle/>
        <a:p>
          <a:endParaRPr lang="en-GB"/>
        </a:p>
      </dgm:t>
    </dgm:pt>
    <dgm:pt modelId="{42D55562-76F3-46A0-A7F6-8D28CA07F401}" type="sibTrans" cxnId="{F3A3BE6D-A2EB-477A-AE2A-20102F366BDC}">
      <dgm:prSet/>
      <dgm:spPr/>
      <dgm:t>
        <a:bodyPr/>
        <a:lstStyle/>
        <a:p>
          <a:endParaRPr lang="en-GB"/>
        </a:p>
      </dgm:t>
    </dgm:pt>
    <dgm:pt modelId="{B43A8E7E-7EF1-4186-B9EA-B12545F8893B}">
      <dgm:prSet phldrT="[Text]" custT="1"/>
      <dgm:spPr/>
      <dgm:t>
        <a:bodyPr/>
        <a:lstStyle/>
        <a:p>
          <a:endParaRPr lang="en-GB" sz="1000" dirty="0"/>
        </a:p>
        <a:p>
          <a:endParaRPr lang="en-GB" sz="1200" dirty="0"/>
        </a:p>
        <a:p>
          <a:r>
            <a:rPr lang="en-GB" sz="1200" dirty="0"/>
            <a:t>1 hand bouncing </a:t>
          </a:r>
        </a:p>
      </dgm:t>
    </dgm:pt>
    <dgm:pt modelId="{130CCB97-DB27-4A4E-A27D-5545EB077764}" type="parTrans" cxnId="{04038937-AED0-4DF0-8FDB-5541FDED33FD}">
      <dgm:prSet/>
      <dgm:spPr/>
      <dgm:t>
        <a:bodyPr/>
        <a:lstStyle/>
        <a:p>
          <a:endParaRPr lang="en-GB"/>
        </a:p>
      </dgm:t>
    </dgm:pt>
    <dgm:pt modelId="{D3A30B0F-87C9-47B8-954C-711B53EC636B}" type="sibTrans" cxnId="{04038937-AED0-4DF0-8FDB-5541FDED33FD}">
      <dgm:prSet/>
      <dgm:spPr/>
      <dgm:t>
        <a:bodyPr/>
        <a:lstStyle/>
        <a:p>
          <a:endParaRPr lang="en-GB"/>
        </a:p>
      </dgm:t>
    </dgm:pt>
    <dgm:pt modelId="{C8966418-21F0-4181-B02C-F4060700E5FB}">
      <dgm:prSet phldrT="[Text]" custT="1"/>
      <dgm:spPr/>
      <dgm:t>
        <a:bodyPr/>
        <a:lstStyle/>
        <a:p>
          <a:endParaRPr lang="en-GB" sz="1000" dirty="0"/>
        </a:p>
        <a:p>
          <a:endParaRPr lang="en-GB" sz="1100" dirty="0"/>
        </a:p>
        <a:p>
          <a:r>
            <a:rPr lang="en-GB" sz="1100" dirty="0"/>
            <a:t>Roll and catch the ball against the wall</a:t>
          </a:r>
        </a:p>
      </dgm:t>
    </dgm:pt>
    <dgm:pt modelId="{D79DC0F5-3A4E-4C4E-B769-6708806A3D65}" type="parTrans" cxnId="{EF84953E-5065-4EF1-B5FA-216EDE3B9300}">
      <dgm:prSet/>
      <dgm:spPr/>
      <dgm:t>
        <a:bodyPr/>
        <a:lstStyle/>
        <a:p>
          <a:endParaRPr lang="en-GB"/>
        </a:p>
      </dgm:t>
    </dgm:pt>
    <dgm:pt modelId="{2BD8D939-1408-407D-AC60-24FFDF558A5B}" type="sibTrans" cxnId="{EF84953E-5065-4EF1-B5FA-216EDE3B9300}">
      <dgm:prSet/>
      <dgm:spPr/>
      <dgm:t>
        <a:bodyPr/>
        <a:lstStyle/>
        <a:p>
          <a:endParaRPr lang="en-GB"/>
        </a:p>
      </dgm:t>
    </dgm:pt>
    <dgm:pt modelId="{93E20DAC-C708-4B22-814D-041413080B8E}">
      <dgm:prSet phldrT="[Text]" custT="1"/>
      <dgm:spPr/>
      <dgm:t>
        <a:bodyPr/>
        <a:lstStyle/>
        <a:p>
          <a:endParaRPr lang="en-GB" sz="1200" dirty="0"/>
        </a:p>
        <a:p>
          <a:endParaRPr lang="en-GB" sz="1200" dirty="0"/>
        </a:p>
        <a:p>
          <a:r>
            <a:rPr lang="en-GB" sz="1200" dirty="0"/>
            <a:t>Throw above your head and catch</a:t>
          </a:r>
        </a:p>
      </dgm:t>
    </dgm:pt>
    <dgm:pt modelId="{DD60CB5B-2A2D-46B6-9EC7-0AA9AC56DD0C}" type="parTrans" cxnId="{74612B11-FF29-4730-88E3-2B8EF023B3FB}">
      <dgm:prSet/>
      <dgm:spPr/>
      <dgm:t>
        <a:bodyPr/>
        <a:lstStyle/>
        <a:p>
          <a:endParaRPr lang="en-GB"/>
        </a:p>
      </dgm:t>
    </dgm:pt>
    <dgm:pt modelId="{E812E21D-894F-42E7-960E-6B087111CBDA}" type="sibTrans" cxnId="{74612B11-FF29-4730-88E3-2B8EF023B3FB}">
      <dgm:prSet/>
      <dgm:spPr/>
      <dgm:t>
        <a:bodyPr/>
        <a:lstStyle/>
        <a:p>
          <a:endParaRPr lang="en-GB"/>
        </a:p>
      </dgm:t>
    </dgm:pt>
    <dgm:pt modelId="{E9F0AA79-3BE6-4A3B-A7AA-CB639F771C1A}" type="pres">
      <dgm:prSet presAssocID="{EB67C16B-BFE9-4510-83E1-4CC54004E579}" presName="cycle" presStyleCnt="0">
        <dgm:presLayoutVars>
          <dgm:dir/>
          <dgm:resizeHandles val="exact"/>
        </dgm:presLayoutVars>
      </dgm:prSet>
      <dgm:spPr/>
    </dgm:pt>
    <dgm:pt modelId="{C98C47A1-6388-4C26-B442-AA6E75F7DE96}" type="pres">
      <dgm:prSet presAssocID="{93E20DAC-C708-4B22-814D-041413080B8E}" presName="node" presStyleLbl="node1" presStyleIdx="0" presStyleCnt="6">
        <dgm:presLayoutVars>
          <dgm:bulletEnabled val="1"/>
        </dgm:presLayoutVars>
      </dgm:prSet>
      <dgm:spPr/>
    </dgm:pt>
    <dgm:pt modelId="{085BD745-D43D-4156-882B-AB58ABDFEA58}" type="pres">
      <dgm:prSet presAssocID="{E812E21D-894F-42E7-960E-6B087111CBDA}" presName="sibTrans" presStyleLbl="sibTrans2D1" presStyleIdx="0" presStyleCnt="6"/>
      <dgm:spPr/>
    </dgm:pt>
    <dgm:pt modelId="{30EF3D29-7B49-46D4-84A2-47C44C9F3B72}" type="pres">
      <dgm:prSet presAssocID="{E812E21D-894F-42E7-960E-6B087111CBDA}" presName="connectorText" presStyleLbl="sibTrans2D1" presStyleIdx="0" presStyleCnt="6"/>
      <dgm:spPr/>
    </dgm:pt>
    <dgm:pt modelId="{1711E0B3-897D-41FD-B139-0D39D83FC771}" type="pres">
      <dgm:prSet presAssocID="{2DD0F46C-C314-4840-B39B-F43488711E2C}" presName="node" presStyleLbl="node1" presStyleIdx="1" presStyleCnt="6">
        <dgm:presLayoutVars>
          <dgm:bulletEnabled val="1"/>
        </dgm:presLayoutVars>
      </dgm:prSet>
      <dgm:spPr/>
    </dgm:pt>
    <dgm:pt modelId="{FF0927FE-03F4-432C-8187-A1C50E8F9824}" type="pres">
      <dgm:prSet presAssocID="{FDF9BDF9-7F31-453E-BF42-469AFBC96CD4}" presName="sibTrans" presStyleLbl="sibTrans2D1" presStyleIdx="1" presStyleCnt="6"/>
      <dgm:spPr/>
    </dgm:pt>
    <dgm:pt modelId="{06454C29-3F6E-45F4-8BB4-BEDFC0BDAC86}" type="pres">
      <dgm:prSet presAssocID="{FDF9BDF9-7F31-453E-BF42-469AFBC96CD4}" presName="connectorText" presStyleLbl="sibTrans2D1" presStyleIdx="1" presStyleCnt="6"/>
      <dgm:spPr/>
    </dgm:pt>
    <dgm:pt modelId="{513C944B-DF79-4E8A-9255-66AE9E193303}" type="pres">
      <dgm:prSet presAssocID="{21105C07-69E9-4BCA-A650-A85F577587BE}" presName="node" presStyleLbl="node1" presStyleIdx="2" presStyleCnt="6">
        <dgm:presLayoutVars>
          <dgm:bulletEnabled val="1"/>
        </dgm:presLayoutVars>
      </dgm:prSet>
      <dgm:spPr/>
    </dgm:pt>
    <dgm:pt modelId="{F554E282-A7E9-40AE-9CA8-FD1630AC53C0}" type="pres">
      <dgm:prSet presAssocID="{72F27A6C-5B04-4596-8170-A1044D166AFF}" presName="sibTrans" presStyleLbl="sibTrans2D1" presStyleIdx="2" presStyleCnt="6"/>
      <dgm:spPr/>
    </dgm:pt>
    <dgm:pt modelId="{22D22398-6AB7-41D8-A1B5-7C4818C80919}" type="pres">
      <dgm:prSet presAssocID="{72F27A6C-5B04-4596-8170-A1044D166AFF}" presName="connectorText" presStyleLbl="sibTrans2D1" presStyleIdx="2" presStyleCnt="6"/>
      <dgm:spPr/>
    </dgm:pt>
    <dgm:pt modelId="{2E0DBEC2-A788-4996-9A28-206F764BBB1B}" type="pres">
      <dgm:prSet presAssocID="{1D427E56-C345-4FE2-8FCE-2F0A283A2FFB}" presName="node" presStyleLbl="node1" presStyleIdx="3" presStyleCnt="6">
        <dgm:presLayoutVars>
          <dgm:bulletEnabled val="1"/>
        </dgm:presLayoutVars>
      </dgm:prSet>
      <dgm:spPr/>
    </dgm:pt>
    <dgm:pt modelId="{AD98775E-E348-4722-BE4B-4E9F10A430C8}" type="pres">
      <dgm:prSet presAssocID="{42D55562-76F3-46A0-A7F6-8D28CA07F401}" presName="sibTrans" presStyleLbl="sibTrans2D1" presStyleIdx="3" presStyleCnt="6"/>
      <dgm:spPr/>
    </dgm:pt>
    <dgm:pt modelId="{251CA19E-6A67-4022-B720-1792D97F7BBC}" type="pres">
      <dgm:prSet presAssocID="{42D55562-76F3-46A0-A7F6-8D28CA07F401}" presName="connectorText" presStyleLbl="sibTrans2D1" presStyleIdx="3" presStyleCnt="6"/>
      <dgm:spPr/>
    </dgm:pt>
    <dgm:pt modelId="{47ED6348-285E-415C-88B6-4924AC81A902}" type="pres">
      <dgm:prSet presAssocID="{B43A8E7E-7EF1-4186-B9EA-B12545F8893B}" presName="node" presStyleLbl="node1" presStyleIdx="4" presStyleCnt="6">
        <dgm:presLayoutVars>
          <dgm:bulletEnabled val="1"/>
        </dgm:presLayoutVars>
      </dgm:prSet>
      <dgm:spPr/>
    </dgm:pt>
    <dgm:pt modelId="{2ADA3A52-F724-439E-A1A3-4EB01F498947}" type="pres">
      <dgm:prSet presAssocID="{D3A30B0F-87C9-47B8-954C-711B53EC636B}" presName="sibTrans" presStyleLbl="sibTrans2D1" presStyleIdx="4" presStyleCnt="6"/>
      <dgm:spPr/>
    </dgm:pt>
    <dgm:pt modelId="{E01562E4-E32F-4A5A-930D-0E1B913575A0}" type="pres">
      <dgm:prSet presAssocID="{D3A30B0F-87C9-47B8-954C-711B53EC636B}" presName="connectorText" presStyleLbl="sibTrans2D1" presStyleIdx="4" presStyleCnt="6"/>
      <dgm:spPr/>
    </dgm:pt>
    <dgm:pt modelId="{78D6ACE9-1D7C-40AA-B00A-03A356B43E3E}" type="pres">
      <dgm:prSet presAssocID="{C8966418-21F0-4181-B02C-F4060700E5FB}" presName="node" presStyleLbl="node1" presStyleIdx="5" presStyleCnt="6">
        <dgm:presLayoutVars>
          <dgm:bulletEnabled val="1"/>
        </dgm:presLayoutVars>
      </dgm:prSet>
      <dgm:spPr/>
    </dgm:pt>
    <dgm:pt modelId="{57A3CC82-2F53-47E4-931A-1C7C7F62F1D1}" type="pres">
      <dgm:prSet presAssocID="{2BD8D939-1408-407D-AC60-24FFDF558A5B}" presName="sibTrans" presStyleLbl="sibTrans2D1" presStyleIdx="5" presStyleCnt="6"/>
      <dgm:spPr/>
    </dgm:pt>
    <dgm:pt modelId="{A9DCF5C6-5D25-4B55-BB5B-BB7AE758AB7B}" type="pres">
      <dgm:prSet presAssocID="{2BD8D939-1408-407D-AC60-24FFDF558A5B}" presName="connectorText" presStyleLbl="sibTrans2D1" presStyleIdx="5" presStyleCnt="6"/>
      <dgm:spPr/>
    </dgm:pt>
  </dgm:ptLst>
  <dgm:cxnLst>
    <dgm:cxn modelId="{2329B105-E694-44E2-B531-2986857FAFCB}" type="presOf" srcId="{93E20DAC-C708-4B22-814D-041413080B8E}" destId="{C98C47A1-6388-4C26-B442-AA6E75F7DE96}" srcOrd="0" destOrd="0" presId="urn:microsoft.com/office/officeart/2005/8/layout/cycle2"/>
    <dgm:cxn modelId="{C15D850E-0797-4A33-8136-19CD6D349572}" type="presOf" srcId="{E812E21D-894F-42E7-960E-6B087111CBDA}" destId="{085BD745-D43D-4156-882B-AB58ABDFEA58}" srcOrd="0" destOrd="0" presId="urn:microsoft.com/office/officeart/2005/8/layout/cycle2"/>
    <dgm:cxn modelId="{74612B11-FF29-4730-88E3-2B8EF023B3FB}" srcId="{EB67C16B-BFE9-4510-83E1-4CC54004E579}" destId="{93E20DAC-C708-4B22-814D-041413080B8E}" srcOrd="0" destOrd="0" parTransId="{DD60CB5B-2A2D-46B6-9EC7-0AA9AC56DD0C}" sibTransId="{E812E21D-894F-42E7-960E-6B087111CBDA}"/>
    <dgm:cxn modelId="{C3F70A13-031D-4D07-820B-177912E2E8F9}" type="presOf" srcId="{72F27A6C-5B04-4596-8170-A1044D166AFF}" destId="{F554E282-A7E9-40AE-9CA8-FD1630AC53C0}" srcOrd="0" destOrd="0" presId="urn:microsoft.com/office/officeart/2005/8/layout/cycle2"/>
    <dgm:cxn modelId="{EECD4A13-3F91-45C6-BD38-3F9651ACDA91}" type="presOf" srcId="{FDF9BDF9-7F31-453E-BF42-469AFBC96CD4}" destId="{FF0927FE-03F4-432C-8187-A1C50E8F9824}" srcOrd="0" destOrd="0" presId="urn:microsoft.com/office/officeart/2005/8/layout/cycle2"/>
    <dgm:cxn modelId="{0EAD9E1D-9C06-46BD-92A3-5FABD06E5928}" type="presOf" srcId="{B43A8E7E-7EF1-4186-B9EA-B12545F8893B}" destId="{47ED6348-285E-415C-88B6-4924AC81A902}" srcOrd="0" destOrd="0" presId="urn:microsoft.com/office/officeart/2005/8/layout/cycle2"/>
    <dgm:cxn modelId="{E68DE71F-C634-402C-B25F-0F1C654E0945}" type="presOf" srcId="{D3A30B0F-87C9-47B8-954C-711B53EC636B}" destId="{E01562E4-E32F-4A5A-930D-0E1B913575A0}" srcOrd="1" destOrd="0" presId="urn:microsoft.com/office/officeart/2005/8/layout/cycle2"/>
    <dgm:cxn modelId="{B00DAA30-1F76-4F88-97AC-2995313715CD}" type="presOf" srcId="{21105C07-69E9-4BCA-A650-A85F577587BE}" destId="{513C944B-DF79-4E8A-9255-66AE9E193303}" srcOrd="0" destOrd="0" presId="urn:microsoft.com/office/officeart/2005/8/layout/cycle2"/>
    <dgm:cxn modelId="{04038937-AED0-4DF0-8FDB-5541FDED33FD}" srcId="{EB67C16B-BFE9-4510-83E1-4CC54004E579}" destId="{B43A8E7E-7EF1-4186-B9EA-B12545F8893B}" srcOrd="4" destOrd="0" parTransId="{130CCB97-DB27-4A4E-A27D-5545EB077764}" sibTransId="{D3A30B0F-87C9-47B8-954C-711B53EC636B}"/>
    <dgm:cxn modelId="{EF84953E-5065-4EF1-B5FA-216EDE3B9300}" srcId="{EB67C16B-BFE9-4510-83E1-4CC54004E579}" destId="{C8966418-21F0-4181-B02C-F4060700E5FB}" srcOrd="5" destOrd="0" parTransId="{D79DC0F5-3A4E-4C4E-B769-6708806A3D65}" sibTransId="{2BD8D939-1408-407D-AC60-24FFDF558A5B}"/>
    <dgm:cxn modelId="{A3454541-E198-41E2-A455-AFF96F91A9BB}" srcId="{EB67C16B-BFE9-4510-83E1-4CC54004E579}" destId="{2DD0F46C-C314-4840-B39B-F43488711E2C}" srcOrd="1" destOrd="0" parTransId="{FF676EE7-EA4B-4F85-8283-089565F17DB4}" sibTransId="{FDF9BDF9-7F31-453E-BF42-469AFBC96CD4}"/>
    <dgm:cxn modelId="{5AC8B74C-5C15-49F4-84A8-F464B8E1C6AD}" srcId="{EB67C16B-BFE9-4510-83E1-4CC54004E579}" destId="{21105C07-69E9-4BCA-A650-A85F577587BE}" srcOrd="2" destOrd="0" parTransId="{5D1499BD-A426-4674-A9FC-4700978043D8}" sibTransId="{72F27A6C-5B04-4596-8170-A1044D166AFF}"/>
    <dgm:cxn modelId="{F3A3BE6D-A2EB-477A-AE2A-20102F366BDC}" srcId="{EB67C16B-BFE9-4510-83E1-4CC54004E579}" destId="{1D427E56-C345-4FE2-8FCE-2F0A283A2FFB}" srcOrd="3" destOrd="0" parTransId="{95C761A4-52F6-4A80-80AC-DA5807A48BA3}" sibTransId="{42D55562-76F3-46A0-A7F6-8D28CA07F401}"/>
    <dgm:cxn modelId="{68EE586E-1BE5-431F-AC7F-D028A1F8FD07}" type="presOf" srcId="{42D55562-76F3-46A0-A7F6-8D28CA07F401}" destId="{251CA19E-6A67-4022-B720-1792D97F7BBC}" srcOrd="1" destOrd="0" presId="urn:microsoft.com/office/officeart/2005/8/layout/cycle2"/>
    <dgm:cxn modelId="{57EB6975-65EF-48A1-9D49-AE0954853D97}" type="presOf" srcId="{2BD8D939-1408-407D-AC60-24FFDF558A5B}" destId="{57A3CC82-2F53-47E4-931A-1C7C7F62F1D1}" srcOrd="0" destOrd="0" presId="urn:microsoft.com/office/officeart/2005/8/layout/cycle2"/>
    <dgm:cxn modelId="{A74BA480-F0F2-440C-8A00-01B799E3DADE}" type="presOf" srcId="{1D427E56-C345-4FE2-8FCE-2F0A283A2FFB}" destId="{2E0DBEC2-A788-4996-9A28-206F764BBB1B}" srcOrd="0" destOrd="0" presId="urn:microsoft.com/office/officeart/2005/8/layout/cycle2"/>
    <dgm:cxn modelId="{DFC64982-6F92-403E-977A-68E4C63A28D4}" type="presOf" srcId="{E812E21D-894F-42E7-960E-6B087111CBDA}" destId="{30EF3D29-7B49-46D4-84A2-47C44C9F3B72}" srcOrd="1" destOrd="0" presId="urn:microsoft.com/office/officeart/2005/8/layout/cycle2"/>
    <dgm:cxn modelId="{B451CD86-16D4-4523-B63A-3C8014C5E829}" type="presOf" srcId="{2DD0F46C-C314-4840-B39B-F43488711E2C}" destId="{1711E0B3-897D-41FD-B139-0D39D83FC771}" srcOrd="0" destOrd="0" presId="urn:microsoft.com/office/officeart/2005/8/layout/cycle2"/>
    <dgm:cxn modelId="{D5DA2996-5B0A-4350-BBD5-D48E814793CD}" type="presOf" srcId="{EB67C16B-BFE9-4510-83E1-4CC54004E579}" destId="{E9F0AA79-3BE6-4A3B-A7AA-CB639F771C1A}" srcOrd="0" destOrd="0" presId="urn:microsoft.com/office/officeart/2005/8/layout/cycle2"/>
    <dgm:cxn modelId="{29E38C98-454F-4F21-9337-809F997E9CCF}" type="presOf" srcId="{42D55562-76F3-46A0-A7F6-8D28CA07F401}" destId="{AD98775E-E348-4722-BE4B-4E9F10A430C8}" srcOrd="0" destOrd="0" presId="urn:microsoft.com/office/officeart/2005/8/layout/cycle2"/>
    <dgm:cxn modelId="{55BCE399-0632-4A7E-9708-ED5192E15FB9}" type="presOf" srcId="{72F27A6C-5B04-4596-8170-A1044D166AFF}" destId="{22D22398-6AB7-41D8-A1B5-7C4818C80919}" srcOrd="1" destOrd="0" presId="urn:microsoft.com/office/officeart/2005/8/layout/cycle2"/>
    <dgm:cxn modelId="{1E28E5BB-D048-48CD-BC9E-A413FA15A75D}" type="presOf" srcId="{FDF9BDF9-7F31-453E-BF42-469AFBC96CD4}" destId="{06454C29-3F6E-45F4-8BB4-BEDFC0BDAC86}" srcOrd="1" destOrd="0" presId="urn:microsoft.com/office/officeart/2005/8/layout/cycle2"/>
    <dgm:cxn modelId="{FE410BC3-FDA4-4EA6-95E2-77B4A5F50DFE}" type="presOf" srcId="{C8966418-21F0-4181-B02C-F4060700E5FB}" destId="{78D6ACE9-1D7C-40AA-B00A-03A356B43E3E}" srcOrd="0" destOrd="0" presId="urn:microsoft.com/office/officeart/2005/8/layout/cycle2"/>
    <dgm:cxn modelId="{6D6E64DE-937F-4045-97F8-4ADE677ADB95}" type="presOf" srcId="{D3A30B0F-87C9-47B8-954C-711B53EC636B}" destId="{2ADA3A52-F724-439E-A1A3-4EB01F498947}" srcOrd="0" destOrd="0" presId="urn:microsoft.com/office/officeart/2005/8/layout/cycle2"/>
    <dgm:cxn modelId="{4CD079EA-3481-40A0-A7E4-F6CE2546AB4D}" type="presOf" srcId="{2BD8D939-1408-407D-AC60-24FFDF558A5B}" destId="{A9DCF5C6-5D25-4B55-BB5B-BB7AE758AB7B}" srcOrd="1" destOrd="0" presId="urn:microsoft.com/office/officeart/2005/8/layout/cycle2"/>
    <dgm:cxn modelId="{F16FCABF-4C56-4389-9E70-9BA75951AEB5}" type="presParOf" srcId="{E9F0AA79-3BE6-4A3B-A7AA-CB639F771C1A}" destId="{C98C47A1-6388-4C26-B442-AA6E75F7DE96}" srcOrd="0" destOrd="0" presId="urn:microsoft.com/office/officeart/2005/8/layout/cycle2"/>
    <dgm:cxn modelId="{838922AC-DF64-48B4-97B4-80B2C6FE317E}" type="presParOf" srcId="{E9F0AA79-3BE6-4A3B-A7AA-CB639F771C1A}" destId="{085BD745-D43D-4156-882B-AB58ABDFEA58}" srcOrd="1" destOrd="0" presId="urn:microsoft.com/office/officeart/2005/8/layout/cycle2"/>
    <dgm:cxn modelId="{4D661020-7768-4386-8658-1D7272CA76E2}" type="presParOf" srcId="{085BD745-D43D-4156-882B-AB58ABDFEA58}" destId="{30EF3D29-7B49-46D4-84A2-47C44C9F3B72}" srcOrd="0" destOrd="0" presId="urn:microsoft.com/office/officeart/2005/8/layout/cycle2"/>
    <dgm:cxn modelId="{7F01A920-F489-4830-A8F1-5837FC1113E4}" type="presParOf" srcId="{E9F0AA79-3BE6-4A3B-A7AA-CB639F771C1A}" destId="{1711E0B3-897D-41FD-B139-0D39D83FC771}" srcOrd="2" destOrd="0" presId="urn:microsoft.com/office/officeart/2005/8/layout/cycle2"/>
    <dgm:cxn modelId="{58E14345-F211-45A9-A426-6D986D4BDBCE}" type="presParOf" srcId="{E9F0AA79-3BE6-4A3B-A7AA-CB639F771C1A}" destId="{FF0927FE-03F4-432C-8187-A1C50E8F9824}" srcOrd="3" destOrd="0" presId="urn:microsoft.com/office/officeart/2005/8/layout/cycle2"/>
    <dgm:cxn modelId="{F907342E-1B82-4A38-93C7-F814B14BDDA2}" type="presParOf" srcId="{FF0927FE-03F4-432C-8187-A1C50E8F9824}" destId="{06454C29-3F6E-45F4-8BB4-BEDFC0BDAC86}" srcOrd="0" destOrd="0" presId="urn:microsoft.com/office/officeart/2005/8/layout/cycle2"/>
    <dgm:cxn modelId="{017B8540-7116-4501-B883-0D9E8F2A855B}" type="presParOf" srcId="{E9F0AA79-3BE6-4A3B-A7AA-CB639F771C1A}" destId="{513C944B-DF79-4E8A-9255-66AE9E193303}" srcOrd="4" destOrd="0" presId="urn:microsoft.com/office/officeart/2005/8/layout/cycle2"/>
    <dgm:cxn modelId="{4D888BD8-B9E0-466A-A2B0-6215E098B25D}" type="presParOf" srcId="{E9F0AA79-3BE6-4A3B-A7AA-CB639F771C1A}" destId="{F554E282-A7E9-40AE-9CA8-FD1630AC53C0}" srcOrd="5" destOrd="0" presId="urn:microsoft.com/office/officeart/2005/8/layout/cycle2"/>
    <dgm:cxn modelId="{36125458-6916-48D0-ACC7-C4C7ED14D4BF}" type="presParOf" srcId="{F554E282-A7E9-40AE-9CA8-FD1630AC53C0}" destId="{22D22398-6AB7-41D8-A1B5-7C4818C80919}" srcOrd="0" destOrd="0" presId="urn:microsoft.com/office/officeart/2005/8/layout/cycle2"/>
    <dgm:cxn modelId="{9B3C3511-D20B-4DEC-99B0-56238F582A12}" type="presParOf" srcId="{E9F0AA79-3BE6-4A3B-A7AA-CB639F771C1A}" destId="{2E0DBEC2-A788-4996-9A28-206F764BBB1B}" srcOrd="6" destOrd="0" presId="urn:microsoft.com/office/officeart/2005/8/layout/cycle2"/>
    <dgm:cxn modelId="{BBB71EB6-3233-49CB-A673-16086645441A}" type="presParOf" srcId="{E9F0AA79-3BE6-4A3B-A7AA-CB639F771C1A}" destId="{AD98775E-E348-4722-BE4B-4E9F10A430C8}" srcOrd="7" destOrd="0" presId="urn:microsoft.com/office/officeart/2005/8/layout/cycle2"/>
    <dgm:cxn modelId="{EDFFF9D8-6F30-4893-89FA-22D3488AA150}" type="presParOf" srcId="{AD98775E-E348-4722-BE4B-4E9F10A430C8}" destId="{251CA19E-6A67-4022-B720-1792D97F7BBC}" srcOrd="0" destOrd="0" presId="urn:microsoft.com/office/officeart/2005/8/layout/cycle2"/>
    <dgm:cxn modelId="{F4999E18-428A-4D03-91DB-E24124DB9746}" type="presParOf" srcId="{E9F0AA79-3BE6-4A3B-A7AA-CB639F771C1A}" destId="{47ED6348-285E-415C-88B6-4924AC81A902}" srcOrd="8" destOrd="0" presId="urn:microsoft.com/office/officeart/2005/8/layout/cycle2"/>
    <dgm:cxn modelId="{064F1E53-8608-4BE0-A19E-870BA586C54D}" type="presParOf" srcId="{E9F0AA79-3BE6-4A3B-A7AA-CB639F771C1A}" destId="{2ADA3A52-F724-439E-A1A3-4EB01F498947}" srcOrd="9" destOrd="0" presId="urn:microsoft.com/office/officeart/2005/8/layout/cycle2"/>
    <dgm:cxn modelId="{8DEA3905-3A51-40C1-B171-1BB1114EE036}" type="presParOf" srcId="{2ADA3A52-F724-439E-A1A3-4EB01F498947}" destId="{E01562E4-E32F-4A5A-930D-0E1B913575A0}" srcOrd="0" destOrd="0" presId="urn:microsoft.com/office/officeart/2005/8/layout/cycle2"/>
    <dgm:cxn modelId="{57183D33-930F-48A8-9B3E-029CCD22D61D}" type="presParOf" srcId="{E9F0AA79-3BE6-4A3B-A7AA-CB639F771C1A}" destId="{78D6ACE9-1D7C-40AA-B00A-03A356B43E3E}" srcOrd="10" destOrd="0" presId="urn:microsoft.com/office/officeart/2005/8/layout/cycle2"/>
    <dgm:cxn modelId="{00017955-9E25-4D38-9164-D50D84FDBA48}" type="presParOf" srcId="{E9F0AA79-3BE6-4A3B-A7AA-CB639F771C1A}" destId="{57A3CC82-2F53-47E4-931A-1C7C7F62F1D1}" srcOrd="11" destOrd="0" presId="urn:microsoft.com/office/officeart/2005/8/layout/cycle2"/>
    <dgm:cxn modelId="{B990DFBA-5761-4D61-99D0-6B68B4A386ED}" type="presParOf" srcId="{57A3CC82-2F53-47E4-931A-1C7C7F62F1D1}" destId="{A9DCF5C6-5D25-4B55-BB5B-BB7AE758AB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F107F-D6ED-4328-AE3E-900503026250}">
      <dsp:nvSpPr>
        <dsp:cNvPr id="0" name=""/>
        <dsp:cNvSpPr/>
      </dsp:nvSpPr>
      <dsp:spPr>
        <a:xfrm>
          <a:off x="2743200" y="0"/>
          <a:ext cx="6096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</a:t>
          </a:r>
        </a:p>
      </dsp:txBody>
      <dsp:txXfrm>
        <a:off x="2743200" y="0"/>
        <a:ext cx="609600" cy="406399"/>
      </dsp:txXfrm>
    </dsp:sp>
    <dsp:sp modelId="{748D7BEC-C8CB-41D5-88BC-B0F3A034B94B}">
      <dsp:nvSpPr>
        <dsp:cNvPr id="0" name=""/>
        <dsp:cNvSpPr/>
      </dsp:nvSpPr>
      <dsp:spPr>
        <a:xfrm>
          <a:off x="2438400" y="406399"/>
          <a:ext cx="12192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</a:t>
          </a:r>
        </a:p>
      </dsp:txBody>
      <dsp:txXfrm>
        <a:off x="2651760" y="406399"/>
        <a:ext cx="792480" cy="406399"/>
      </dsp:txXfrm>
    </dsp:sp>
    <dsp:sp modelId="{DD347DFA-EDE6-4B77-87F3-45607FAA55CA}">
      <dsp:nvSpPr>
        <dsp:cNvPr id="0" name=""/>
        <dsp:cNvSpPr/>
      </dsp:nvSpPr>
      <dsp:spPr>
        <a:xfrm>
          <a:off x="2133600" y="812799"/>
          <a:ext cx="18288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2453640" y="812799"/>
        <a:ext cx="1188720" cy="406399"/>
      </dsp:txXfrm>
    </dsp:sp>
    <dsp:sp modelId="{D569256B-AB83-4D31-8BFC-BE3C069CD4C5}">
      <dsp:nvSpPr>
        <dsp:cNvPr id="0" name=""/>
        <dsp:cNvSpPr/>
      </dsp:nvSpPr>
      <dsp:spPr>
        <a:xfrm>
          <a:off x="1828800" y="1219199"/>
          <a:ext cx="24384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</a:t>
          </a:r>
        </a:p>
      </dsp:txBody>
      <dsp:txXfrm>
        <a:off x="2255520" y="1219199"/>
        <a:ext cx="1584960" cy="406399"/>
      </dsp:txXfrm>
    </dsp:sp>
    <dsp:sp modelId="{C43F4BD1-67DA-400B-90D3-9A7F7F58E364}">
      <dsp:nvSpPr>
        <dsp:cNvPr id="0" name=""/>
        <dsp:cNvSpPr/>
      </dsp:nvSpPr>
      <dsp:spPr>
        <a:xfrm>
          <a:off x="1524000" y="1625599"/>
          <a:ext cx="30480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</a:t>
          </a:r>
        </a:p>
      </dsp:txBody>
      <dsp:txXfrm>
        <a:off x="2057400" y="1625599"/>
        <a:ext cx="1981200" cy="406399"/>
      </dsp:txXfrm>
    </dsp:sp>
    <dsp:sp modelId="{0C1E37EF-1E26-462F-AB36-55D748CF555C}">
      <dsp:nvSpPr>
        <dsp:cNvPr id="0" name=""/>
        <dsp:cNvSpPr/>
      </dsp:nvSpPr>
      <dsp:spPr>
        <a:xfrm>
          <a:off x="1219199" y="2032000"/>
          <a:ext cx="36576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__________</a:t>
          </a:r>
        </a:p>
      </dsp:txBody>
      <dsp:txXfrm>
        <a:off x="1859279" y="2032000"/>
        <a:ext cx="2377440" cy="406399"/>
      </dsp:txXfrm>
    </dsp:sp>
    <dsp:sp modelId="{6AA816B1-157D-481D-8655-388448220B94}">
      <dsp:nvSpPr>
        <dsp:cNvPr id="0" name=""/>
        <dsp:cNvSpPr/>
      </dsp:nvSpPr>
      <dsp:spPr>
        <a:xfrm>
          <a:off x="914399" y="2438400"/>
          <a:ext cx="42672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______________</a:t>
          </a:r>
        </a:p>
      </dsp:txBody>
      <dsp:txXfrm>
        <a:off x="1661159" y="2438400"/>
        <a:ext cx="2773680" cy="406399"/>
      </dsp:txXfrm>
    </dsp:sp>
    <dsp:sp modelId="{F728C743-05CE-4B66-90B1-1495937ED558}">
      <dsp:nvSpPr>
        <dsp:cNvPr id="0" name=""/>
        <dsp:cNvSpPr/>
      </dsp:nvSpPr>
      <dsp:spPr>
        <a:xfrm>
          <a:off x="609599" y="2844800"/>
          <a:ext cx="48768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__________________</a:t>
          </a:r>
        </a:p>
      </dsp:txBody>
      <dsp:txXfrm>
        <a:off x="1463039" y="2844800"/>
        <a:ext cx="3169920" cy="406399"/>
      </dsp:txXfrm>
    </dsp:sp>
    <dsp:sp modelId="{9E7E6A9F-29B3-4221-B94C-95E9AF3923EF}">
      <dsp:nvSpPr>
        <dsp:cNvPr id="0" name=""/>
        <dsp:cNvSpPr/>
      </dsp:nvSpPr>
      <dsp:spPr>
        <a:xfrm>
          <a:off x="304799" y="3251200"/>
          <a:ext cx="54864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_____________________</a:t>
          </a:r>
        </a:p>
      </dsp:txBody>
      <dsp:txXfrm>
        <a:off x="1264919" y="3251200"/>
        <a:ext cx="3566160" cy="406399"/>
      </dsp:txXfrm>
    </dsp:sp>
    <dsp:sp modelId="{B38D5EE1-3A1E-493E-AC79-76D1F7EFA446}">
      <dsp:nvSpPr>
        <dsp:cNvPr id="0" name=""/>
        <dsp:cNvSpPr/>
      </dsp:nvSpPr>
      <dsp:spPr>
        <a:xfrm>
          <a:off x="0" y="3657600"/>
          <a:ext cx="6096000" cy="406399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_________________________</a:t>
          </a:r>
        </a:p>
      </dsp:txBody>
      <dsp:txXfrm>
        <a:off x="1066799" y="3657600"/>
        <a:ext cx="3962400" cy="406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C47A1-6388-4C26-B442-AA6E75F7DE96}">
      <dsp:nvSpPr>
        <dsp:cNvPr id="0" name=""/>
        <dsp:cNvSpPr/>
      </dsp:nvSpPr>
      <dsp:spPr>
        <a:xfrm>
          <a:off x="4690463" y="2231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Throw above your head and catch</a:t>
          </a:r>
        </a:p>
      </dsp:txBody>
      <dsp:txXfrm>
        <a:off x="4864905" y="176673"/>
        <a:ext cx="842283" cy="842283"/>
      </dsp:txXfrm>
    </dsp:sp>
    <dsp:sp modelId="{085BD745-D43D-4156-882B-AB58ABDFEA58}">
      <dsp:nvSpPr>
        <dsp:cNvPr id="0" name=""/>
        <dsp:cNvSpPr/>
      </dsp:nvSpPr>
      <dsp:spPr>
        <a:xfrm rot="1800000">
          <a:off x="5894306" y="839244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5900659" y="895938"/>
        <a:ext cx="221295" cy="241211"/>
      </dsp:txXfrm>
    </dsp:sp>
    <dsp:sp modelId="{1711E0B3-897D-41FD-B139-0D39D83FC771}">
      <dsp:nvSpPr>
        <dsp:cNvPr id="0" name=""/>
        <dsp:cNvSpPr/>
      </dsp:nvSpPr>
      <dsp:spPr>
        <a:xfrm>
          <a:off x="6238613" y="896055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Two hand bouncing</a:t>
          </a:r>
        </a:p>
      </dsp:txBody>
      <dsp:txXfrm>
        <a:off x="6413055" y="1070497"/>
        <a:ext cx="842283" cy="842283"/>
      </dsp:txXfrm>
    </dsp:sp>
    <dsp:sp modelId="{FF0927FE-03F4-432C-8187-A1C50E8F9824}">
      <dsp:nvSpPr>
        <dsp:cNvPr id="0" name=""/>
        <dsp:cNvSpPr/>
      </dsp:nvSpPr>
      <dsp:spPr>
        <a:xfrm rot="5400000">
          <a:off x="6676129" y="2175507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6723549" y="2208491"/>
        <a:ext cx="221295" cy="241211"/>
      </dsp:txXfrm>
    </dsp:sp>
    <dsp:sp modelId="{513C944B-DF79-4E8A-9255-66AE9E193303}">
      <dsp:nvSpPr>
        <dsp:cNvPr id="0" name=""/>
        <dsp:cNvSpPr/>
      </dsp:nvSpPr>
      <dsp:spPr>
        <a:xfrm>
          <a:off x="6238613" y="2683704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Throw and catch against the wall</a:t>
          </a:r>
        </a:p>
      </dsp:txBody>
      <dsp:txXfrm>
        <a:off x="6413055" y="2858146"/>
        <a:ext cx="842283" cy="842283"/>
      </dsp:txXfrm>
    </dsp:sp>
    <dsp:sp modelId="{F554E282-A7E9-40AE-9CA8-FD1630AC53C0}">
      <dsp:nvSpPr>
        <dsp:cNvPr id="0" name=""/>
        <dsp:cNvSpPr/>
      </dsp:nvSpPr>
      <dsp:spPr>
        <a:xfrm rot="9000000">
          <a:off x="5909803" y="3520717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5998290" y="3577411"/>
        <a:ext cx="221295" cy="241211"/>
      </dsp:txXfrm>
    </dsp:sp>
    <dsp:sp modelId="{2E0DBEC2-A788-4996-9A28-206F764BBB1B}">
      <dsp:nvSpPr>
        <dsp:cNvPr id="0" name=""/>
        <dsp:cNvSpPr/>
      </dsp:nvSpPr>
      <dsp:spPr>
        <a:xfrm>
          <a:off x="4690463" y="3577529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Pass the ball between each hand around your waist </a:t>
          </a:r>
        </a:p>
      </dsp:txBody>
      <dsp:txXfrm>
        <a:off x="4864905" y="3751971"/>
        <a:ext cx="842283" cy="842283"/>
      </dsp:txXfrm>
    </dsp:sp>
    <dsp:sp modelId="{AD98775E-E348-4722-BE4B-4E9F10A430C8}">
      <dsp:nvSpPr>
        <dsp:cNvPr id="0" name=""/>
        <dsp:cNvSpPr/>
      </dsp:nvSpPr>
      <dsp:spPr>
        <a:xfrm rot="12600000">
          <a:off x="4361653" y="3529664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4450140" y="3633778"/>
        <a:ext cx="221295" cy="241211"/>
      </dsp:txXfrm>
    </dsp:sp>
    <dsp:sp modelId="{47ED6348-285E-415C-88B6-4924AC81A902}">
      <dsp:nvSpPr>
        <dsp:cNvPr id="0" name=""/>
        <dsp:cNvSpPr/>
      </dsp:nvSpPr>
      <dsp:spPr>
        <a:xfrm>
          <a:off x="3142314" y="2683704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 hand bouncing </a:t>
          </a:r>
        </a:p>
      </dsp:txBody>
      <dsp:txXfrm>
        <a:off x="3316756" y="2858146"/>
        <a:ext cx="842283" cy="842283"/>
      </dsp:txXfrm>
    </dsp:sp>
    <dsp:sp modelId="{2ADA3A52-F724-439E-A1A3-4EB01F498947}">
      <dsp:nvSpPr>
        <dsp:cNvPr id="0" name=""/>
        <dsp:cNvSpPr/>
      </dsp:nvSpPr>
      <dsp:spPr>
        <a:xfrm rot="16200000">
          <a:off x="3579830" y="2193401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627250" y="2321225"/>
        <a:ext cx="221295" cy="241211"/>
      </dsp:txXfrm>
    </dsp:sp>
    <dsp:sp modelId="{78D6ACE9-1D7C-40AA-B00A-03A356B43E3E}">
      <dsp:nvSpPr>
        <dsp:cNvPr id="0" name=""/>
        <dsp:cNvSpPr/>
      </dsp:nvSpPr>
      <dsp:spPr>
        <a:xfrm>
          <a:off x="3142314" y="896055"/>
          <a:ext cx="1191167" cy="11911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Roll and catch the ball against the wall</a:t>
          </a:r>
        </a:p>
      </dsp:txBody>
      <dsp:txXfrm>
        <a:off x="3316756" y="1070497"/>
        <a:ext cx="842283" cy="842283"/>
      </dsp:txXfrm>
    </dsp:sp>
    <dsp:sp modelId="{57A3CC82-2F53-47E4-931A-1C7C7F62F1D1}">
      <dsp:nvSpPr>
        <dsp:cNvPr id="0" name=""/>
        <dsp:cNvSpPr/>
      </dsp:nvSpPr>
      <dsp:spPr>
        <a:xfrm rot="19800000">
          <a:off x="4346156" y="848191"/>
          <a:ext cx="316135" cy="40201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4352509" y="952305"/>
        <a:ext cx="221295" cy="2412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.jpg"/><Relationship Id="rId3" Type="http://schemas.openxmlformats.org/officeDocument/2006/relationships/image" Target="../media/image8.png"/><Relationship Id="rId7" Type="http://schemas.openxmlformats.org/officeDocument/2006/relationships/image" Target="../media/image35.svg"/><Relationship Id="rId12" Type="http://schemas.openxmlformats.org/officeDocument/2006/relationships/image" Target="../media/image4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22.svg"/><Relationship Id="rId10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37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22.svg"/><Relationship Id="rId5" Type="http://schemas.openxmlformats.org/officeDocument/2006/relationships/diagramData" Target="../diagrams/data10.xml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.emf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4.svg"/><Relationship Id="rId5" Type="http://schemas.openxmlformats.org/officeDocument/2006/relationships/diagramData" Target="../diagrams/data12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9.svg"/><Relationship Id="rId9" Type="http://schemas.microsoft.com/office/2007/relationships/diagramDrawing" Target="../diagrams/drawing12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minds and bodies active using quick and fun challenges!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activity, with a division focused.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sprint shuttle runs to the size of a sports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(by using division) the number of laps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Create and measure a shuttle run course (measure in </a:t>
            </a:r>
            <a:r>
              <a:rPr lang="en-US" sz="1500" dirty="0" err="1"/>
              <a:t>metres</a:t>
            </a:r>
            <a:r>
              <a:rPr lang="en-US" sz="1500" dirty="0"/>
              <a:t>: 1 big step = approx. 1 </a:t>
            </a:r>
            <a:r>
              <a:rPr lang="en-US" sz="1500" dirty="0" err="1"/>
              <a:t>metre</a:t>
            </a:r>
            <a:r>
              <a:rPr lang="en-US" sz="15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Work out the number of laps you need to run (</a:t>
            </a:r>
            <a:r>
              <a:rPr lang="en-GB" sz="1600" dirty="0"/>
              <a:t>venue size ÷ size of your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 your answer on the sheet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Run the laps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Change your course to change the sum 			</a:t>
            </a:r>
          </a:p>
          <a:p>
            <a:r>
              <a:rPr lang="en-US" sz="1500" dirty="0"/>
              <a:t>			2. Investigate and add in your own choice of venues</a:t>
            </a:r>
          </a:p>
          <a:p>
            <a:r>
              <a:rPr lang="en-US" sz="1500" dirty="0"/>
              <a:t>			3. Record how long it takes to run each pitch- Try to better it (Improve speed) </a:t>
            </a:r>
          </a:p>
          <a:p>
            <a:r>
              <a:rPr lang="en-US" sz="1500" dirty="0"/>
              <a:t>			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21924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38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20117" y="5432124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850" y="202551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1654171" y="581059"/>
            <a:ext cx="47125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Using data - Pictogram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316AB-1320-4068-A663-F956200DBC96}"/>
              </a:ext>
            </a:extLst>
          </p:cNvPr>
          <p:cNvSpPr txBox="1"/>
          <p:nvPr/>
        </p:nvSpPr>
        <p:spPr>
          <a:xfrm>
            <a:off x="7403150" y="1414957"/>
            <a:ext cx="1617117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Key: </a:t>
            </a:r>
          </a:p>
          <a:p>
            <a:r>
              <a:rPr lang="en-GB" sz="1200" b="1" dirty="0"/>
              <a:t>1 icon = 5 Reps</a:t>
            </a:r>
          </a:p>
          <a:p>
            <a:r>
              <a:rPr lang="en-GB" sz="1200" b="1" dirty="0"/>
              <a:t>	</a:t>
            </a:r>
          </a:p>
          <a:p>
            <a:r>
              <a:rPr lang="en-GB" sz="1200" b="1" dirty="0"/>
              <a:t>	= 5 Bicep curls</a:t>
            </a:r>
          </a:p>
          <a:p>
            <a:endParaRPr lang="en-GB" sz="1200" b="1" dirty="0"/>
          </a:p>
        </p:txBody>
      </p:sp>
      <p:pic>
        <p:nvPicPr>
          <p:cNvPr id="15" name="Picture 6" descr="Lunges premium icon">
            <a:extLst>
              <a:ext uri="{FF2B5EF4-FFF2-40B4-BE49-F238E27FC236}">
                <a16:creationId xmlns:a16="http://schemas.microsoft.com/office/drawing/2014/main" id="{B2064F29-AB7C-4FE1-A864-3EA86B96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23" y="2192772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1E62EE3-D60C-4B2F-AF6A-20C8E0274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5022" y="2521237"/>
            <a:ext cx="410353" cy="410353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428455F-7F19-4D5B-AEFE-005771342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2122" y="3814144"/>
            <a:ext cx="374213" cy="374213"/>
          </a:xfrm>
          <a:prstGeom prst="rect">
            <a:avLst/>
          </a:prstGeom>
        </p:spPr>
      </p:pic>
      <p:pic>
        <p:nvPicPr>
          <p:cNvPr id="25" name="Picture 2" descr="Warm up premium icon">
            <a:extLst>
              <a:ext uri="{FF2B5EF4-FFF2-40B4-BE49-F238E27FC236}">
                <a16:creationId xmlns:a16="http://schemas.microsoft.com/office/drawing/2014/main" id="{C872735F-D4EF-4060-90BB-5349908A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74" y="4273616"/>
            <a:ext cx="315103" cy="3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E73A747-CCF2-498A-BF00-99247D678A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22461" y="3338351"/>
            <a:ext cx="374213" cy="374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A50767-D80A-4FDA-BD58-0BB87EE2C8B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50131"/>
          <a:stretch/>
        </p:blipFill>
        <p:spPr>
          <a:xfrm>
            <a:off x="3608024" y="4656259"/>
            <a:ext cx="963976" cy="44066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333CFE-3CF2-463E-AC29-F85B2757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52644"/>
              </p:ext>
            </p:extLst>
          </p:nvPr>
        </p:nvGraphicFramePr>
        <p:xfrm>
          <a:off x="215548" y="1416612"/>
          <a:ext cx="6276010" cy="3726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1776">
                  <a:extLst>
                    <a:ext uri="{9D8B030D-6E8A-4147-A177-3AD203B41FA5}">
                      <a16:colId xmlns:a16="http://schemas.microsoft.com/office/drawing/2014/main" val="1093046858"/>
                    </a:ext>
                  </a:extLst>
                </a:gridCol>
                <a:gridCol w="4384234">
                  <a:extLst>
                    <a:ext uri="{9D8B030D-6E8A-4147-A177-3AD203B41FA5}">
                      <a16:colId xmlns:a16="http://schemas.microsoft.com/office/drawing/2014/main" val="100373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9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Sit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84155"/>
                  </a:ext>
                </a:extLst>
              </a:tr>
              <a:tr h="383803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Lunges (left leg)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3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Press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85392"/>
                  </a:ext>
                </a:extLst>
              </a:tr>
              <a:tr h="355782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Lunges (right leg)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1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Two foot jumps</a:t>
                      </a:r>
                    </a:p>
                    <a:p>
                      <a:pPr algn="r"/>
                      <a:r>
                        <a:rPr lang="en-GB" sz="1200" dirty="0"/>
                        <a:t>(with or without rope)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3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Bicep curls </a:t>
                      </a:r>
                    </a:p>
                    <a:p>
                      <a:pPr algn="r"/>
                      <a:r>
                        <a:rPr lang="en-GB" sz="1200" dirty="0"/>
                        <a:t>(with or without weights)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Star jumps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4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Shuttle runs</a:t>
                      </a:r>
                    </a:p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5639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8713D7-9375-4A92-86F9-E58A37F2C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98427"/>
              </p:ext>
            </p:extLst>
          </p:nvPr>
        </p:nvGraphicFramePr>
        <p:xfrm>
          <a:off x="6572194" y="1416612"/>
          <a:ext cx="762000" cy="3717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575010740"/>
                    </a:ext>
                  </a:extLst>
                </a:gridCol>
              </a:tblGrid>
              <a:tr h="38442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82235"/>
                  </a:ext>
                </a:extLst>
              </a:tr>
              <a:tr h="358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26898"/>
                  </a:ext>
                </a:extLst>
              </a:tr>
              <a:tr h="3978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466504"/>
                  </a:ext>
                </a:extLst>
              </a:tr>
              <a:tr h="3572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07706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77964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175013"/>
                  </a:ext>
                </a:extLst>
              </a:tr>
              <a:tr h="5097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91233"/>
                  </a:ext>
                </a:extLst>
              </a:tr>
              <a:tr h="2995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617966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4799"/>
                  </a:ext>
                </a:extLst>
              </a:tr>
            </a:tbl>
          </a:graphicData>
        </a:graphic>
      </p:graphicFrame>
      <p:pic>
        <p:nvPicPr>
          <p:cNvPr id="36" name="Graphic 35">
            <a:extLst>
              <a:ext uri="{FF2B5EF4-FFF2-40B4-BE49-F238E27FC236}">
                <a16:creationId xmlns:a16="http://schemas.microsoft.com/office/drawing/2014/main" id="{0337AF68-4C35-48AE-8EFE-531E15F2A6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3833" y="1720597"/>
            <a:ext cx="471489" cy="47148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0A83DE0-67AD-444B-9696-C2D5A86B7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92585" y="1734330"/>
            <a:ext cx="471489" cy="47148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D123E51-32F7-4EB5-A7E2-105E4D85A7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44257" y="1718113"/>
            <a:ext cx="471489" cy="47148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2098CE8-C30C-4153-921C-16BF4384A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3009" y="1720597"/>
            <a:ext cx="471489" cy="471489"/>
          </a:xfrm>
          <a:prstGeom prst="rect">
            <a:avLst/>
          </a:prstGeom>
        </p:spPr>
      </p:pic>
      <p:pic>
        <p:nvPicPr>
          <p:cNvPr id="42" name="Picture 6" descr="Lunges premium icon">
            <a:extLst>
              <a:ext uri="{FF2B5EF4-FFF2-40B4-BE49-F238E27FC236}">
                <a16:creationId xmlns:a16="http://schemas.microsoft.com/office/drawing/2014/main" id="{8DDBF272-D24B-450D-B44C-3AFED3F6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72" y="2203033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Lunges premium icon">
            <a:extLst>
              <a:ext uri="{FF2B5EF4-FFF2-40B4-BE49-F238E27FC236}">
                <a16:creationId xmlns:a16="http://schemas.microsoft.com/office/drawing/2014/main" id="{CD9F59C4-30C4-4077-B297-AF6CBBC7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3" y="2196184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Lunges premium icon">
            <a:extLst>
              <a:ext uri="{FF2B5EF4-FFF2-40B4-BE49-F238E27FC236}">
                <a16:creationId xmlns:a16="http://schemas.microsoft.com/office/drawing/2014/main" id="{5AE2B464-D471-4F2E-BD12-DB5E5BB4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25" y="2934359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Lunges premium icon">
            <a:extLst>
              <a:ext uri="{FF2B5EF4-FFF2-40B4-BE49-F238E27FC236}">
                <a16:creationId xmlns:a16="http://schemas.microsoft.com/office/drawing/2014/main" id="{242E3ABA-194C-4EB2-AD40-DC06EA48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72" y="2952380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Lunges premium icon">
            <a:extLst>
              <a:ext uri="{FF2B5EF4-FFF2-40B4-BE49-F238E27FC236}">
                <a16:creationId xmlns:a16="http://schemas.microsoft.com/office/drawing/2014/main" id="{62BEFFB8-E6A4-4701-B294-A8F74E03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22" y="2963633"/>
            <a:ext cx="293732" cy="2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2C9C12B5-BA5D-4518-97AE-F6B22087CE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51561" y="3343066"/>
            <a:ext cx="374213" cy="37421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94F6A4B-26D3-4D5D-9EF0-385996BD52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8093" y="3343067"/>
            <a:ext cx="374213" cy="37421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2904EFE-31A2-4F6D-8BB5-FBF060EB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3199" y="3343068"/>
            <a:ext cx="374213" cy="3742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A15E63E-DAF7-41D1-B878-A0190BB41E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39731" y="3350238"/>
            <a:ext cx="374213" cy="37421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93125D9-2EC5-43AB-8BBA-E08D633E9A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1172" y="3354506"/>
            <a:ext cx="374213" cy="37421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A595C348-3FA4-4512-9E1B-6F1504556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9332" y="3827489"/>
            <a:ext cx="374213" cy="37421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5DD8C78-E175-4809-9AF0-12C5F1757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2023" y="3819821"/>
            <a:ext cx="374213" cy="37421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A897CF42-B81E-487B-9F4F-267F0F7A0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3690" y="3833070"/>
            <a:ext cx="374213" cy="37421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C2A14BDA-B5CA-442C-B465-597B20EDE2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1413" y="3840015"/>
            <a:ext cx="374213" cy="37421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137E18CB-16FA-4832-8558-BAB50F9FA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3541" y="3814145"/>
            <a:ext cx="374213" cy="37421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0078FA6-8A9C-4B17-A064-FA89C6D03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3553" y="3804854"/>
            <a:ext cx="374213" cy="37421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76A30386-3DD4-4244-969D-7D3A39CA0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5448" y="3819820"/>
            <a:ext cx="374213" cy="374213"/>
          </a:xfrm>
          <a:prstGeom prst="rect">
            <a:avLst/>
          </a:prstGeom>
        </p:spPr>
      </p:pic>
      <p:pic>
        <p:nvPicPr>
          <p:cNvPr id="65" name="Picture 2" descr="Warm up premium icon">
            <a:extLst>
              <a:ext uri="{FF2B5EF4-FFF2-40B4-BE49-F238E27FC236}">
                <a16:creationId xmlns:a16="http://schemas.microsoft.com/office/drawing/2014/main" id="{EDBB2D66-12B9-4A3D-8C33-015BBD39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4" y="4236442"/>
            <a:ext cx="389453" cy="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Warm up premium icon">
            <a:extLst>
              <a:ext uri="{FF2B5EF4-FFF2-40B4-BE49-F238E27FC236}">
                <a16:creationId xmlns:a16="http://schemas.microsoft.com/office/drawing/2014/main" id="{65E57AA8-1FDD-4C29-98F9-078030F5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79" y="4249216"/>
            <a:ext cx="389453" cy="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Warm up premium icon">
            <a:extLst>
              <a:ext uri="{FF2B5EF4-FFF2-40B4-BE49-F238E27FC236}">
                <a16:creationId xmlns:a16="http://schemas.microsoft.com/office/drawing/2014/main" id="{B298B751-5FEB-4E7C-8F36-1F61B76C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73" y="4261534"/>
            <a:ext cx="389453" cy="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823B77B-105F-4F9C-8422-6705294E4B9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50131"/>
          <a:stretch/>
        </p:blipFill>
        <p:spPr>
          <a:xfrm>
            <a:off x="2162167" y="4661084"/>
            <a:ext cx="955128" cy="436621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B2C8E2D-22F0-49CD-B2A5-0F0A04DC6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1086" y="1901516"/>
            <a:ext cx="374213" cy="37421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CB61E27-B68D-4FD2-9103-91C3F5A8D79D}"/>
              </a:ext>
            </a:extLst>
          </p:cNvPr>
          <p:cNvSpPr txBox="1"/>
          <p:nvPr/>
        </p:nvSpPr>
        <p:spPr>
          <a:xfrm>
            <a:off x="7403150" y="2590262"/>
            <a:ext cx="1617117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/>
          </a:p>
          <a:p>
            <a:r>
              <a:rPr lang="en-GB" sz="1200" dirty="0"/>
              <a:t>Using the key fill in the Total </a:t>
            </a:r>
            <a:r>
              <a:rPr lang="en-GB" sz="1200" b="1" dirty="0"/>
              <a:t>column </a:t>
            </a:r>
          </a:p>
          <a:p>
            <a:r>
              <a:rPr lang="en-GB" sz="1200" dirty="0"/>
              <a:t>(Multiples of 5)</a:t>
            </a:r>
          </a:p>
          <a:p>
            <a:endParaRPr lang="en-GB" sz="1200" dirty="0"/>
          </a:p>
          <a:p>
            <a:r>
              <a:rPr lang="en-GB" sz="1200" dirty="0"/>
              <a:t>Complete the work out using the totals for each activity</a:t>
            </a:r>
          </a:p>
          <a:p>
            <a:endParaRPr lang="en-GB" sz="1200" dirty="0"/>
          </a:p>
          <a:p>
            <a:r>
              <a:rPr lang="en-GB" sz="1100" dirty="0"/>
              <a:t>Answer the questions</a:t>
            </a:r>
          </a:p>
          <a:p>
            <a:pPr marL="228600" indent="-228600">
              <a:buAutoNum type="arabicPeriod"/>
            </a:pPr>
            <a:r>
              <a:rPr lang="en-GB" sz="1100" dirty="0"/>
              <a:t>Most popular activity?</a:t>
            </a:r>
          </a:p>
          <a:p>
            <a:pPr marL="228600" indent="-228600">
              <a:buAutoNum type="arabicPeriod"/>
            </a:pPr>
            <a:r>
              <a:rPr lang="en-GB" sz="1100" dirty="0"/>
              <a:t>Least popular activity?</a:t>
            </a:r>
          </a:p>
          <a:p>
            <a:pPr marL="228600" indent="-228600">
              <a:buAutoNum type="arabicPeriod"/>
            </a:pPr>
            <a:r>
              <a:rPr lang="en-GB" sz="1100" dirty="0"/>
              <a:t>Which activities are the same?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5AA98C0-EC70-4842-827C-C2B2B31DE217}"/>
              </a:ext>
            </a:extLst>
          </p:cNvPr>
          <p:cNvSpPr/>
          <p:nvPr/>
        </p:nvSpPr>
        <p:spPr>
          <a:xfrm>
            <a:off x="7403150" y="2537751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#11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55898" y="547339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Run the Venues ~ 1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221C-4123-4043-8B7F-35D9FE05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7" y="1651452"/>
            <a:ext cx="1255079" cy="11504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295835" y="1241179"/>
            <a:ext cx="205183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Set up your course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6EF52-8D35-40EE-8576-BD3867210A35}"/>
              </a:ext>
            </a:extLst>
          </p:cNvPr>
          <p:cNvSpPr txBox="1"/>
          <p:nvPr/>
        </p:nvSpPr>
        <p:spPr>
          <a:xfrm>
            <a:off x="201003" y="2984422"/>
            <a:ext cx="218380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Measure your course </a:t>
            </a:r>
          </a:p>
          <a:p>
            <a:pPr algn="ctr"/>
            <a:r>
              <a:rPr lang="en-GB" sz="1200" b="1" dirty="0"/>
              <a:t>(Approximately in Metres)</a:t>
            </a:r>
          </a:p>
          <a:p>
            <a:pPr algn="ctr"/>
            <a:r>
              <a:rPr lang="en-GB" sz="1200" b="1" dirty="0"/>
              <a:t>1 big step = </a:t>
            </a:r>
            <a:r>
              <a:rPr lang="en-GB" sz="1200" b="1"/>
              <a:t>1 metre </a:t>
            </a:r>
            <a:endParaRPr lang="en-GB" sz="1200" b="1" dirty="0"/>
          </a:p>
          <a:p>
            <a:endParaRPr lang="en-GB" sz="1200" dirty="0"/>
          </a:p>
          <a:p>
            <a:r>
              <a:rPr lang="en-GB" sz="1200" b="0" dirty="0"/>
              <a:t>Work out the numbe</a:t>
            </a:r>
            <a:r>
              <a:rPr lang="en-GB" sz="1200" dirty="0"/>
              <a:t>r of laps to run the venue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Venue</a:t>
            </a:r>
            <a:r>
              <a:rPr lang="en-GB" sz="1200" b="0" dirty="0"/>
              <a:t> size ÷ size of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Run the laps!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E480F25-EF95-4B88-8B7D-E816AF29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744856"/>
              </p:ext>
            </p:extLst>
          </p:nvPr>
        </p:nvGraphicFramePr>
        <p:xfrm>
          <a:off x="2607374" y="1272948"/>
          <a:ext cx="6197760" cy="37414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7902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89826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1323190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</a:tblGrid>
              <a:tr h="107108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Famous 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Size of Venue</a:t>
                      </a:r>
                    </a:p>
                    <a:p>
                      <a:pPr algn="ctr"/>
                      <a:r>
                        <a:rPr lang="en-GB" sz="1200" dirty="0"/>
                        <a:t>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(÷ by) </a:t>
                      </a:r>
                    </a:p>
                    <a:p>
                      <a:pPr algn="ctr"/>
                      <a:r>
                        <a:rPr lang="en-GB" sz="1200" dirty="0"/>
                        <a:t>Your course</a:t>
                      </a:r>
                    </a:p>
                    <a:p>
                      <a:pPr algn="ctr"/>
                      <a:r>
                        <a:rPr lang="en-GB" sz="1200" dirty="0"/>
                        <a:t>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(=)</a:t>
                      </a:r>
                    </a:p>
                    <a:p>
                      <a:pPr algn="ctr"/>
                      <a:r>
                        <a:rPr lang="en-GB" sz="1200" dirty="0"/>
                        <a:t>Number of laps to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18151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Wimbledon Court </a:t>
                      </a:r>
                    </a:p>
                    <a:p>
                      <a:pPr algn="l"/>
                      <a:r>
                        <a:rPr lang="en-GB" sz="1600" dirty="0"/>
                        <a:t>(Tennis)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 Metres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Wembley Pitch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(Football)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80 Metres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Twickenham Pitch</a:t>
                      </a:r>
                    </a:p>
                    <a:p>
                      <a:pPr algn="l"/>
                      <a:r>
                        <a:rPr lang="en-GB" dirty="0"/>
                        <a:t>(Rugby)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 Metres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Lords Pitch</a:t>
                      </a:r>
                    </a:p>
                    <a:p>
                      <a:pPr algn="l"/>
                      <a:r>
                        <a:rPr lang="en-GB" dirty="0"/>
                        <a:t>(Cricket)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140 Metres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1874EB2-E599-4C75-A390-EC9945190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60" y="2245681"/>
            <a:ext cx="816958" cy="816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F577E-4A0A-49D7-92B9-1EA208D6A4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96" b="15272"/>
          <a:stretch/>
        </p:blipFill>
        <p:spPr>
          <a:xfrm>
            <a:off x="4840941" y="3094398"/>
            <a:ext cx="561889" cy="386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76A85-EFA5-4295-99DA-2D0905DFF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561" b="19203"/>
          <a:stretch/>
        </p:blipFill>
        <p:spPr>
          <a:xfrm>
            <a:off x="4598959" y="3695136"/>
            <a:ext cx="857659" cy="525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31BA74-ACAC-4857-AA3B-2426DCB18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305" y="4319698"/>
            <a:ext cx="636966" cy="6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minds and bodies active using quick and fun challenges!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activity, with a focus on multiples of 12.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sprint shuttle runs to the size of famous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(by using multiples of 12) the number of climbs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Using an average sized stair case (assumed 12 steps)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Work out the number of laps you need to climb (</a:t>
            </a:r>
            <a:r>
              <a:rPr lang="en-GB" sz="1600" dirty="0"/>
              <a:t>Venue size ÷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 your answer on the sheet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Climb the stairs (Be careful walking/climbing the stairs. Walk down slowly after each climb)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Investigate and add in your own choice of venues</a:t>
            </a:r>
          </a:p>
          <a:p>
            <a:r>
              <a:rPr lang="en-US" sz="1500" dirty="0"/>
              <a:t>			2. Record how long it takes to complete each climb</a:t>
            </a:r>
          </a:p>
          <a:p>
            <a:r>
              <a:rPr lang="en-US" sz="1500" dirty="0"/>
              <a:t>			- Try to better it (in a safe way!) </a:t>
            </a:r>
          </a:p>
          <a:p>
            <a:r>
              <a:rPr lang="en-US" sz="1500" dirty="0"/>
              <a:t>			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61786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#12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67305" y="5421044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Run the Venues ~ 2 Climbing + Endurance 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295835" y="1241179"/>
            <a:ext cx="205183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Using your stairs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6EF52-8D35-40EE-8576-BD3867210A35}"/>
              </a:ext>
            </a:extLst>
          </p:cNvPr>
          <p:cNvSpPr txBox="1"/>
          <p:nvPr/>
        </p:nvSpPr>
        <p:spPr>
          <a:xfrm>
            <a:off x="201003" y="2984422"/>
            <a:ext cx="218380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Focus on dividing by 12</a:t>
            </a:r>
          </a:p>
          <a:p>
            <a:pPr algn="ctr"/>
            <a:r>
              <a:rPr lang="en-GB" sz="1200" b="1" dirty="0"/>
              <a:t>(12 steps per staircase) </a:t>
            </a:r>
          </a:p>
          <a:p>
            <a:endParaRPr lang="en-GB" sz="1200" dirty="0"/>
          </a:p>
          <a:p>
            <a:r>
              <a:rPr lang="en-GB" sz="1200" b="0" dirty="0"/>
              <a:t>Work out the numbe</a:t>
            </a:r>
            <a:r>
              <a:rPr lang="en-GB" sz="1200" dirty="0"/>
              <a:t>r of times to climb the stairs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Venue</a:t>
            </a:r>
            <a:r>
              <a:rPr lang="en-GB" sz="1200" b="0" dirty="0"/>
              <a:t> size ÷ 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Complete the climb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E480F25-EF95-4B88-8B7D-E816AF29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96695"/>
              </p:ext>
            </p:extLst>
          </p:nvPr>
        </p:nvGraphicFramePr>
        <p:xfrm>
          <a:off x="2556700" y="1673414"/>
          <a:ext cx="6197760" cy="36511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7902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89826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1323190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</a:tblGrid>
              <a:tr h="103024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Famous 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Size of Venue</a:t>
                      </a:r>
                    </a:p>
                    <a:p>
                      <a:pPr algn="ctr"/>
                      <a:r>
                        <a:rPr lang="en-GB" sz="1200" dirty="0"/>
                        <a:t>(number of floors to the nearest 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(÷ by) </a:t>
                      </a:r>
                    </a:p>
                    <a:p>
                      <a:pPr algn="ctr"/>
                      <a:r>
                        <a:rPr lang="en-GB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(=)</a:t>
                      </a:r>
                    </a:p>
                    <a:p>
                      <a:pPr algn="ctr"/>
                      <a:r>
                        <a:rPr lang="en-GB" sz="1200" dirty="0"/>
                        <a:t>number of climbs to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46462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Hogwarts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The Shard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312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1290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Bank of China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50975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One World trade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Burj Khalifa (Challenge)</a:t>
                      </a:r>
                    </a:p>
                    <a:p>
                      <a:pPr algn="l"/>
                      <a:r>
                        <a:rPr lang="en-GB" sz="1400" dirty="0"/>
                        <a:t>* Largest building in the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555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6C95BB-B7AE-446D-ACF4-858177F82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22" y="1543699"/>
            <a:ext cx="1261864" cy="1261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9BAC2-E07C-486E-8B6B-597CE6ED9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067" y="2733861"/>
            <a:ext cx="746713" cy="397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88869-12D5-4EF2-AB1F-93F28B7EE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570" y="3175311"/>
            <a:ext cx="397706" cy="3977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01D54D-4538-47A9-952E-CEBD70A02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624" y="3562563"/>
            <a:ext cx="555304" cy="5553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419D9B-584A-4CC8-AA6B-CC7A49FBB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109" y="3998529"/>
            <a:ext cx="703958" cy="7039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DD8042-9D10-4C6E-9387-CE5EC721BB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842" y="4586125"/>
            <a:ext cx="699655" cy="6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21275" y="757528"/>
            <a:ext cx="88151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minds and bodies active using quick and fun challenges!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KS3(ages 8 to 14) to develop or reinforce numeracy skills linked to physical activity, with a focus on knowing the 1</a:t>
            </a:r>
            <a:r>
              <a:rPr lang="en-US" sz="1600" baseline="30000" dirty="0"/>
              <a:t>st</a:t>
            </a:r>
            <a:r>
              <a:rPr lang="en-US" sz="1600" dirty="0"/>
              <a:t> 10 Prime numbers.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multi-stage sit up workout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To know and be able to order prime numbers 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pyramid (or your own list) from smallest to biggest using the </a:t>
            </a:r>
            <a:r>
              <a:rPr lang="en-US" sz="1600" dirty="0" err="1"/>
              <a:t>the</a:t>
            </a:r>
            <a:r>
              <a:rPr lang="en-US" sz="1600" dirty="0"/>
              <a:t> 1</a:t>
            </a:r>
            <a:r>
              <a:rPr lang="en-US" sz="1600" baseline="30000" dirty="0"/>
              <a:t>st</a:t>
            </a:r>
            <a:r>
              <a:rPr lang="en-US" sz="1600" dirty="0"/>
              <a:t> 10 prime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each stage of the pyramid with that number of Sit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Remove the prime number help box</a:t>
            </a:r>
          </a:p>
          <a:p>
            <a:r>
              <a:rPr lang="en-US" sz="1600" dirty="0"/>
              <a:t>			2. Swap prime numbers for square number (I.E: 2 x 2 x 2)			</a:t>
            </a:r>
          </a:p>
          <a:p>
            <a:r>
              <a:rPr lang="en-US" sz="1600" dirty="0"/>
              <a:t>			3. Change the activity (Press ups or sports skill-keep ups </a:t>
            </a:r>
            <a:r>
              <a:rPr lang="en-US" sz="1600" dirty="0" err="1"/>
              <a:t>etc</a:t>
            </a:r>
            <a:r>
              <a:rPr lang="en-US" sz="1600" dirty="0"/>
              <a:t>) </a:t>
            </a:r>
            <a:r>
              <a:rPr lang="en-US" dirty="0"/>
              <a:t>			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6D1B6D-C40C-E34E-A5C6-68AF587B6A93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#13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6DAB24A-41F4-C546-8F02-4BC97A4F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90500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91194" y="-126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57427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228" y="179765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46BB6-26AC-49A7-9741-35A5ADDB6A4D}"/>
              </a:ext>
            </a:extLst>
          </p:cNvPr>
          <p:cNvSpPr/>
          <p:nvPr/>
        </p:nvSpPr>
        <p:spPr>
          <a:xfrm>
            <a:off x="1563264" y="602347"/>
            <a:ext cx="6339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Know your 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rimes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Sit up challenge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E2C0AA1-D4AC-4541-9497-98FEFA5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B77E3A-EACC-4793-B384-854642776B4D}"/>
              </a:ext>
            </a:extLst>
          </p:cNvPr>
          <p:cNvSpPr txBox="1"/>
          <p:nvPr/>
        </p:nvSpPr>
        <p:spPr>
          <a:xfrm>
            <a:off x="5833691" y="1141863"/>
            <a:ext cx="309953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0" dirty="0"/>
          </a:p>
          <a:p>
            <a:endParaRPr lang="en-GB" sz="1200" dirty="0"/>
          </a:p>
          <a:p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How to do a correct sit up</a:t>
            </a:r>
          </a:p>
          <a:p>
            <a:pPr algn="ctr"/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Lie on the floor facing the ceiling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Slightly bend your knees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Hands should lightly touch your head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Engage your core by lifting your upper body so your elbow touches your opposite knee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Return to the start position 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3B85D1-1E29-43C4-AC41-281BA229EC4A}"/>
              </a:ext>
            </a:extLst>
          </p:cNvPr>
          <p:cNvSpPr/>
          <p:nvPr/>
        </p:nvSpPr>
        <p:spPr>
          <a:xfrm>
            <a:off x="6669235" y="1141863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Top Tips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20244D-005A-4FDF-BAAE-7A1F027DB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817472"/>
              </p:ext>
            </p:extLst>
          </p:nvPr>
        </p:nvGraphicFramePr>
        <p:xfrm>
          <a:off x="268199" y="1572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A5D511F-DB7A-4AAD-B409-5067BD5FB3DB}"/>
              </a:ext>
            </a:extLst>
          </p:cNvPr>
          <p:cNvSpPr txBox="1"/>
          <p:nvPr/>
        </p:nvSpPr>
        <p:spPr>
          <a:xfrm>
            <a:off x="191194" y="1401462"/>
            <a:ext cx="1838888" cy="18004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From top to bottom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/>
              <a:t>List the first 10 </a:t>
            </a:r>
          </a:p>
          <a:p>
            <a:pPr algn="ctr"/>
            <a:r>
              <a:rPr lang="en-GB" sz="1100" dirty="0"/>
              <a:t>prime numbers in order</a:t>
            </a:r>
          </a:p>
          <a:p>
            <a:pPr algn="ctr"/>
            <a:r>
              <a:rPr lang="en-GB" sz="1100" dirty="0"/>
              <a:t>Prime Number = A number with two only two factors: 1 and itself)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/>
              <a:t>Complete the number of sit ups for each stage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E1EFC6D-400D-4F10-93F3-17A2047103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2060" b="22619"/>
          <a:stretch/>
        </p:blipFill>
        <p:spPr>
          <a:xfrm>
            <a:off x="6864030" y="1355838"/>
            <a:ext cx="1038861" cy="57470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CE3987-CB65-4078-9D82-CAE07C0B7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50393"/>
              </p:ext>
            </p:extLst>
          </p:nvPr>
        </p:nvGraphicFramePr>
        <p:xfrm>
          <a:off x="6403125" y="3952546"/>
          <a:ext cx="2360035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07">
                  <a:extLst>
                    <a:ext uri="{9D8B030D-6E8A-4147-A177-3AD203B41FA5}">
                      <a16:colId xmlns:a16="http://schemas.microsoft.com/office/drawing/2014/main" val="3846284935"/>
                    </a:ext>
                  </a:extLst>
                </a:gridCol>
                <a:gridCol w="472007">
                  <a:extLst>
                    <a:ext uri="{9D8B030D-6E8A-4147-A177-3AD203B41FA5}">
                      <a16:colId xmlns:a16="http://schemas.microsoft.com/office/drawing/2014/main" val="4071594179"/>
                    </a:ext>
                  </a:extLst>
                </a:gridCol>
                <a:gridCol w="472007">
                  <a:extLst>
                    <a:ext uri="{9D8B030D-6E8A-4147-A177-3AD203B41FA5}">
                      <a16:colId xmlns:a16="http://schemas.microsoft.com/office/drawing/2014/main" val="2553259575"/>
                    </a:ext>
                  </a:extLst>
                </a:gridCol>
                <a:gridCol w="472007">
                  <a:extLst>
                    <a:ext uri="{9D8B030D-6E8A-4147-A177-3AD203B41FA5}">
                      <a16:colId xmlns:a16="http://schemas.microsoft.com/office/drawing/2014/main" val="404167083"/>
                    </a:ext>
                  </a:extLst>
                </a:gridCol>
                <a:gridCol w="472007">
                  <a:extLst>
                    <a:ext uri="{9D8B030D-6E8A-4147-A177-3AD203B41FA5}">
                      <a16:colId xmlns:a16="http://schemas.microsoft.com/office/drawing/2014/main" val="86418137"/>
                    </a:ext>
                  </a:extLst>
                </a:gridCol>
              </a:tblGrid>
              <a:tr h="268211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10 Prime Numbers (Help)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62382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00404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2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58103" y="893045"/>
            <a:ext cx="875731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minds and bodies active using quick and fun challenges!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KS2 (ages 6 to 11) to develop or reinforce numeracy skills linked to physical activity with an improving coordination and “using number focus”.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6 stage ball skill circuit.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Use your totals to add up larger numbers and use in different ways. 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ball circuit for 60 seconds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your times on the sheet or on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instructions solve the sums based on your totals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 1. Change the time for each activity.</a:t>
            </a:r>
          </a:p>
          <a:p>
            <a:r>
              <a:rPr lang="en-US" sz="1600" dirty="0"/>
              <a:t>			2. Add or change the activities to suit you. Bouncing a ball, catching a ball etc</a:t>
            </a:r>
            <a:r>
              <a:rPr lang="en-US" sz="1700" dirty="0"/>
              <a:t>.</a:t>
            </a:r>
          </a:p>
          <a:p>
            <a:pPr lvl="2"/>
            <a:r>
              <a:rPr lang="en-US" sz="1700" dirty="0"/>
              <a:t>	3. Change different ball types to improve coordination.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EFD0E41-27C1-E346-A2D6-5923866210C6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#14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4508A18-6832-8B42-AB04-D40E6A1E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01485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53278" y="-182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/>
              <a:t>Daily Challenge - PE and </a:t>
            </a:r>
            <a:r>
              <a:rPr lang="en-US" sz="3600" dirty="0" err="1"/>
              <a:t>Maths</a:t>
            </a:r>
            <a:r>
              <a:rPr lang="en-US" sz="3600" dirty="0"/>
              <a:t> #14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5258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3047" y="152784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FFE43-F343-4F61-84E6-926665A0790A}"/>
              </a:ext>
            </a:extLst>
          </p:cNvPr>
          <p:cNvSpPr/>
          <p:nvPr/>
        </p:nvSpPr>
        <p:spPr>
          <a:xfrm>
            <a:off x="1371955" y="551342"/>
            <a:ext cx="37593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Ball skill coordination and addition </a:t>
            </a:r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779C6-9516-447F-8B15-86A7AB50DA65}"/>
              </a:ext>
            </a:extLst>
          </p:cNvPr>
          <p:cNvSpPr txBox="1"/>
          <p:nvPr/>
        </p:nvSpPr>
        <p:spPr>
          <a:xfrm>
            <a:off x="6195849" y="991595"/>
            <a:ext cx="264281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Compete each activity in the circuit 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60 seconds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Use a big ball for each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</a:t>
            </a:r>
            <a:r>
              <a:rPr lang="en-GB" sz="1200" b="0" dirty="0"/>
              <a:t>ecord the </a:t>
            </a:r>
            <a:r>
              <a:rPr lang="en-GB" sz="1200" dirty="0"/>
              <a:t>number of each activity in the box  </a:t>
            </a: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Maths Work: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1. Add up all you totals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2. Order your totals from biggest to smallest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3. </a:t>
            </a:r>
            <a:r>
              <a:rPr lang="en-GB" sz="1200" dirty="0"/>
              <a:t>Add your biggest total and smallest total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4. Add your two middle totals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/>
              <a:t>Repeat the circuit with a smaller ball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B969B-7E43-4A43-BF88-555F4B047145}"/>
              </a:ext>
            </a:extLst>
          </p:cNvPr>
          <p:cNvSpPr/>
          <p:nvPr/>
        </p:nvSpPr>
        <p:spPr>
          <a:xfrm>
            <a:off x="6602183" y="941846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4C4A6AD-4BF2-BA4E-A1BA-CF813E37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AECA9-9AD4-4A38-B6F2-1B19213ABF23}"/>
              </a:ext>
            </a:extLst>
          </p:cNvPr>
          <p:cNvSpPr/>
          <p:nvPr/>
        </p:nvSpPr>
        <p:spPr>
          <a:xfrm>
            <a:off x="7207435" y="1955612"/>
            <a:ext cx="231295" cy="20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99E9A5-9107-41A1-B9CB-AC1787704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658885"/>
              </p:ext>
            </p:extLst>
          </p:nvPr>
        </p:nvGraphicFramePr>
        <p:xfrm>
          <a:off x="-2471706" y="928026"/>
          <a:ext cx="10572095" cy="47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B650A7A9-6473-47F9-824A-94380BB9B9D1}"/>
              </a:ext>
            </a:extLst>
          </p:cNvPr>
          <p:cNvSpPr/>
          <p:nvPr/>
        </p:nvSpPr>
        <p:spPr>
          <a:xfrm>
            <a:off x="2636917" y="1117488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1FC35E-FE9E-4716-92DC-EC66EB6F4CAF}"/>
              </a:ext>
            </a:extLst>
          </p:cNvPr>
          <p:cNvSpPr/>
          <p:nvPr/>
        </p:nvSpPr>
        <p:spPr>
          <a:xfrm>
            <a:off x="1069593" y="1913471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CF9267-20B7-4E30-8BC2-4BB01F44BFF2}"/>
              </a:ext>
            </a:extLst>
          </p:cNvPr>
          <p:cNvSpPr/>
          <p:nvPr/>
        </p:nvSpPr>
        <p:spPr>
          <a:xfrm>
            <a:off x="4172525" y="3688618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12948A-76D5-4F0D-87F8-8B51063D71E4}"/>
              </a:ext>
            </a:extLst>
          </p:cNvPr>
          <p:cNvSpPr/>
          <p:nvPr/>
        </p:nvSpPr>
        <p:spPr>
          <a:xfrm>
            <a:off x="4172525" y="2009344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E0F1B5-D1BE-4BCE-B133-89FCFA92A221}"/>
              </a:ext>
            </a:extLst>
          </p:cNvPr>
          <p:cNvSpPr/>
          <p:nvPr/>
        </p:nvSpPr>
        <p:spPr>
          <a:xfrm>
            <a:off x="2636917" y="4608091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280D66-5E1C-4C84-8CD6-10E92ED94B56}"/>
              </a:ext>
            </a:extLst>
          </p:cNvPr>
          <p:cNvSpPr/>
          <p:nvPr/>
        </p:nvSpPr>
        <p:spPr>
          <a:xfrm>
            <a:off x="1043611" y="3793195"/>
            <a:ext cx="356927" cy="30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D55465-408F-4445-A846-381861AF2CBA}"/>
              </a:ext>
            </a:extLst>
          </p:cNvPr>
          <p:cNvSpPr txBox="1"/>
          <p:nvPr/>
        </p:nvSpPr>
        <p:spPr>
          <a:xfrm>
            <a:off x="1931010" y="2984701"/>
            <a:ext cx="18466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0" dirty="0"/>
              <a:t>Complete the Circuit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5B10E3-E2C2-4B82-B728-A050C2407D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0049" y="4275126"/>
            <a:ext cx="685800" cy="685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E95931-D1E9-406B-A64B-BA50242A9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0342" y="4293903"/>
            <a:ext cx="685800" cy="685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A820C6-3B08-4A45-9230-558987DA44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79110" y="5039922"/>
            <a:ext cx="523073" cy="52307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7A9456C-2D6F-49F2-8513-34D8C9B637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15537" y="5087432"/>
            <a:ext cx="471498" cy="47149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0BC0753-6CD5-4BBE-A4A3-6A1C53F94A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4056" y="4264520"/>
            <a:ext cx="743607" cy="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42454" y="712020"/>
            <a:ext cx="830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</a:t>
            </a:r>
            <a:r>
              <a:rPr lang="en-US" sz="1600" dirty="0" err="1"/>
              <a:t>Maths</a:t>
            </a:r>
            <a:r>
              <a:rPr lang="en-US" sz="1600" dirty="0"/>
              <a:t> challenge card has been created to help keep minds and bodies active using quick and fun challenges!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activity, with a focus on interpreting data, specifically pictograms.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varied work out using different activities and a different number of reps.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Work out the amount of activities by using a pictogram and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key (multiples of 5) to complete the total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your scores, either on the print out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your work, using the total number and the activities pictured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1. Change the key to change the sum and total number of activities.					2. Add or remove pictures			</a:t>
            </a:r>
          </a:p>
          <a:p>
            <a:r>
              <a:rPr lang="en-US" sz="1600" dirty="0"/>
              <a:t>			3. Change the activities to suit you- Football keep ups, catching a ball etc.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A70966F-E69F-1D4E-83F7-0B1AAD1690D5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</a:t>
            </a:r>
            <a:r>
              <a:rPr lang="en-US" sz="4000" dirty="0" err="1"/>
              <a:t>Maths</a:t>
            </a:r>
            <a:r>
              <a:rPr lang="en-US" sz="4000" dirty="0"/>
              <a:t> #15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C9C1B9-D2D7-324F-8442-B9316243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64567831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1663</Words>
  <Application>Microsoft Macintosh PowerPoint</Application>
  <PresentationFormat>On-screen Show (4:3)</PresentationFormat>
  <Paragraphs>254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tim</cp:lastModifiedBy>
  <cp:revision>174</cp:revision>
  <dcterms:created xsi:type="dcterms:W3CDTF">2016-08-20T10:37:20Z</dcterms:created>
  <dcterms:modified xsi:type="dcterms:W3CDTF">2020-04-27T15:19:07Z</dcterms:modified>
</cp:coreProperties>
</file>