
<file path=[Content_Types].xml><?xml version="1.0" encoding="utf-8"?>
<Types xmlns="http://schemas.openxmlformats.org/package/2006/content-types">
  <Default Extension="emf" ContentType="image/x-emf"/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harts/chart1.xml" ContentType="application/vnd.openxmlformats-officedocument.drawingml.char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2.xml" ContentType="application/vnd.openxmlformats-officedocument.them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charts/chart2.xml" ContentType="application/vnd.openxmlformats-officedocument.drawingml.char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theme/theme3.xml" ContentType="application/vnd.openxmlformats-officedocument.them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charts/chart3.xml" ContentType="application/vnd.openxmlformats-officedocument.drawingml.char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theme/theme4.xml" ContentType="application/vnd.openxmlformats-officedocument.them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charts/chart4.xml" ContentType="application/vnd.openxmlformats-officedocument.drawingml.char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theme/theme5.xml" ContentType="application/vnd.openxmlformats-officedocument.them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charts/chart5.xml" ContentType="application/vnd.openxmlformats-officedocument.drawingml.char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theme/theme6.xml" ContentType="application/vnd.openxmlformats-officedocument.theme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charts/chart6.xml" ContentType="application/vnd.openxmlformats-officedocument.drawingml.chart+xml"/>
  <Override PartName="/ppt/theme/theme7.xml" ContentType="application/vnd.openxmlformats-officedocument.theme+xml"/>
  <Override PartName="/ppt/theme/theme8.xml" ContentType="application/vnd.openxmlformats-officedocument.theme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charts/chart7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813" r:id="rId1"/>
    <p:sldMasterId id="2147483883" r:id="rId2"/>
    <p:sldMasterId id="2147483869" r:id="rId3"/>
    <p:sldMasterId id="2147483827" r:id="rId4"/>
    <p:sldMasterId id="2147483841" r:id="rId5"/>
    <p:sldMasterId id="2147483855" r:id="rId6"/>
  </p:sldMasterIdLst>
  <p:notesMasterIdLst>
    <p:notesMasterId r:id="rId17"/>
  </p:notesMasterIdLst>
  <p:handoutMasterIdLst>
    <p:handoutMasterId r:id="rId18"/>
  </p:handoutMasterIdLst>
  <p:sldIdLst>
    <p:sldId id="261" r:id="rId7"/>
    <p:sldId id="259" r:id="rId8"/>
    <p:sldId id="275" r:id="rId9"/>
    <p:sldId id="276" r:id="rId10"/>
    <p:sldId id="270" r:id="rId11"/>
    <p:sldId id="266" r:id="rId12"/>
    <p:sldId id="269" r:id="rId13"/>
    <p:sldId id="265" r:id="rId14"/>
    <p:sldId id="271" r:id="rId15"/>
    <p:sldId id="267" r:id="rId16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3" frameSlides="1"/>
  <p:clrMru>
    <a:srgbClr val="1A3D6E"/>
    <a:srgbClr val="4C93C3"/>
    <a:srgbClr val="173B6E"/>
    <a:srgbClr val="173C6F"/>
    <a:srgbClr val="5280BD"/>
    <a:srgbClr val="163A6D"/>
    <a:srgbClr val="549E33"/>
    <a:srgbClr val="4295D7"/>
    <a:srgbClr val="1C3355"/>
    <a:srgbClr val="1E365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853" autoAdjust="0"/>
    <p:restoredTop sz="94674" autoAdjust="0"/>
  </p:normalViewPr>
  <p:slideViewPr>
    <p:cSldViewPr snapToGrid="0" snapToObjects="1">
      <p:cViewPr varScale="1">
        <p:scale>
          <a:sx n="124" d="100"/>
          <a:sy n="124" d="100"/>
        </p:scale>
        <p:origin x="2000" y="16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napToObjects="1">
      <p:cViewPr>
        <p:scale>
          <a:sx n="156" d="100"/>
          <a:sy n="156" d="100"/>
        </p:scale>
        <p:origin x="-2288" y="80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handoutMaster" Target="handoutMasters/handoutMaster1.xml"/><Relationship Id="rId3" Type="http://schemas.openxmlformats.org/officeDocument/2006/relationships/slideMaster" Target="slideMasters/slideMaster3.xml"/><Relationship Id="rId21" Type="http://schemas.openxmlformats.org/officeDocument/2006/relationships/theme" Target="theme/theme1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0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5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9.xml"/><Relationship Id="rId10" Type="http://schemas.openxmlformats.org/officeDocument/2006/relationships/slide" Target="slides/slide4.xml"/><Relationship Id="rId19" Type="http://schemas.openxmlformats.org/officeDocument/2006/relationships/presProps" Target="pres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5.xlsx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oleObject" Target="Book1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10"/>
    </mc:Choice>
    <mc:Fallback>
      <c:style val="10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invertIfNegative val="0"/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71A-48C8-A6A7-06C470A7088F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Series 2</c:v>
                </c:pt>
              </c:strCache>
            </c:strRef>
          </c:tx>
          <c:invertIfNegative val="0"/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  <c:pt idx="0">
                  <c:v>2.4</c:v>
                </c:pt>
                <c:pt idx="1">
                  <c:v>4.4000000000000004</c:v>
                </c:pt>
                <c:pt idx="2">
                  <c:v>1.8</c:v>
                </c:pt>
                <c:pt idx="3">
                  <c:v>2.8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A71A-48C8-A6A7-06C470A7088F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Series 3</c:v>
                </c:pt>
              </c:strCache>
            </c:strRef>
          </c:tx>
          <c:invertIfNegative val="0"/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Sheet1!$D$2:$D$5</c:f>
              <c:numCache>
                <c:formatCode>General</c:formatCode>
                <c:ptCount val="4"/>
                <c:pt idx="0">
                  <c:v>2</c:v>
                </c:pt>
                <c:pt idx="1">
                  <c:v>2</c:v>
                </c:pt>
                <c:pt idx="2">
                  <c:v>3</c:v>
                </c:pt>
                <c:pt idx="3">
                  <c:v>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A71A-48C8-A6A7-06C470A7088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-2135709320"/>
        <c:axId val="-2135712360"/>
      </c:barChart>
      <c:catAx>
        <c:axId val="-213570932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-2135712360"/>
        <c:crosses val="autoZero"/>
        <c:auto val="1"/>
        <c:lblAlgn val="ctr"/>
        <c:lblOffset val="100"/>
        <c:noMultiLvlLbl val="0"/>
      </c:catAx>
      <c:valAx>
        <c:axId val="-2135712360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-2135709320"/>
        <c:crosses val="autoZero"/>
        <c:crossBetween val="between"/>
      </c:valAx>
    </c:plotArea>
    <c:legend>
      <c:legendPos val="r"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10"/>
    </mc:Choice>
    <mc:Fallback>
      <c:style val="10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invertIfNegative val="0"/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A47-4250-BEA6-5CA4938C3586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Series 2</c:v>
                </c:pt>
              </c:strCache>
            </c:strRef>
          </c:tx>
          <c:invertIfNegative val="0"/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  <c:pt idx="0">
                  <c:v>2.4</c:v>
                </c:pt>
                <c:pt idx="1">
                  <c:v>4.4000000000000004</c:v>
                </c:pt>
                <c:pt idx="2">
                  <c:v>1.8</c:v>
                </c:pt>
                <c:pt idx="3">
                  <c:v>2.8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5A47-4250-BEA6-5CA4938C3586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Series 3</c:v>
                </c:pt>
              </c:strCache>
            </c:strRef>
          </c:tx>
          <c:invertIfNegative val="0"/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Sheet1!$D$2:$D$5</c:f>
              <c:numCache>
                <c:formatCode>General</c:formatCode>
                <c:ptCount val="4"/>
                <c:pt idx="0">
                  <c:v>2</c:v>
                </c:pt>
                <c:pt idx="1">
                  <c:v>2</c:v>
                </c:pt>
                <c:pt idx="2">
                  <c:v>3</c:v>
                </c:pt>
                <c:pt idx="3">
                  <c:v>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5A47-4250-BEA6-5CA4938C358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-2133617096"/>
        <c:axId val="-2133620088"/>
      </c:barChart>
      <c:catAx>
        <c:axId val="-2133617096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-2133620088"/>
        <c:crosses val="autoZero"/>
        <c:auto val="1"/>
        <c:lblAlgn val="ctr"/>
        <c:lblOffset val="100"/>
        <c:noMultiLvlLbl val="0"/>
      </c:catAx>
      <c:valAx>
        <c:axId val="-2133620088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-2133617096"/>
        <c:crosses val="autoZero"/>
        <c:crossBetween val="between"/>
      </c:valAx>
    </c:plotArea>
    <c:legend>
      <c:legendPos val="r"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10"/>
    </mc:Choice>
    <mc:Fallback>
      <c:style val="10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invertIfNegative val="0"/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6EF-4916-873E-CE0C8D406F4B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Series 2</c:v>
                </c:pt>
              </c:strCache>
            </c:strRef>
          </c:tx>
          <c:invertIfNegative val="0"/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  <c:pt idx="0">
                  <c:v>2.4</c:v>
                </c:pt>
                <c:pt idx="1">
                  <c:v>4.4000000000000004</c:v>
                </c:pt>
                <c:pt idx="2">
                  <c:v>1.8</c:v>
                </c:pt>
                <c:pt idx="3">
                  <c:v>2.8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96EF-4916-873E-CE0C8D406F4B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Series 3</c:v>
                </c:pt>
              </c:strCache>
            </c:strRef>
          </c:tx>
          <c:invertIfNegative val="0"/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Sheet1!$D$2:$D$5</c:f>
              <c:numCache>
                <c:formatCode>General</c:formatCode>
                <c:ptCount val="4"/>
                <c:pt idx="0">
                  <c:v>2</c:v>
                </c:pt>
                <c:pt idx="1">
                  <c:v>2</c:v>
                </c:pt>
                <c:pt idx="2">
                  <c:v>3</c:v>
                </c:pt>
                <c:pt idx="3">
                  <c:v>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96EF-4916-873E-CE0C8D406F4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-2131850408"/>
        <c:axId val="-2131847432"/>
      </c:barChart>
      <c:catAx>
        <c:axId val="-2131850408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-2131847432"/>
        <c:crosses val="autoZero"/>
        <c:auto val="1"/>
        <c:lblAlgn val="ctr"/>
        <c:lblOffset val="100"/>
        <c:noMultiLvlLbl val="0"/>
      </c:catAx>
      <c:valAx>
        <c:axId val="-2131847432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-2131850408"/>
        <c:crosses val="autoZero"/>
        <c:crossBetween val="between"/>
      </c:valAx>
    </c:plotArea>
    <c:legend>
      <c:legendPos val="r"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10"/>
    </mc:Choice>
    <mc:Fallback>
      <c:style val="10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invertIfNegative val="0"/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97B-4B2E-8596-B8F92AE55D04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Series 2</c:v>
                </c:pt>
              </c:strCache>
            </c:strRef>
          </c:tx>
          <c:invertIfNegative val="0"/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  <c:pt idx="0">
                  <c:v>2.4</c:v>
                </c:pt>
                <c:pt idx="1">
                  <c:v>4.4000000000000004</c:v>
                </c:pt>
                <c:pt idx="2">
                  <c:v>1.8</c:v>
                </c:pt>
                <c:pt idx="3">
                  <c:v>2.8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A97B-4B2E-8596-B8F92AE55D04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Series 3</c:v>
                </c:pt>
              </c:strCache>
            </c:strRef>
          </c:tx>
          <c:invertIfNegative val="0"/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Sheet1!$D$2:$D$5</c:f>
              <c:numCache>
                <c:formatCode>General</c:formatCode>
                <c:ptCount val="4"/>
                <c:pt idx="0">
                  <c:v>2</c:v>
                </c:pt>
                <c:pt idx="1">
                  <c:v>2</c:v>
                </c:pt>
                <c:pt idx="2">
                  <c:v>3</c:v>
                </c:pt>
                <c:pt idx="3">
                  <c:v>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A97B-4B2E-8596-B8F92AE55D0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-2131146488"/>
        <c:axId val="-2131143512"/>
      </c:barChart>
      <c:catAx>
        <c:axId val="-2131146488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-2131143512"/>
        <c:crosses val="autoZero"/>
        <c:auto val="1"/>
        <c:lblAlgn val="ctr"/>
        <c:lblOffset val="100"/>
        <c:noMultiLvlLbl val="0"/>
      </c:catAx>
      <c:valAx>
        <c:axId val="-2131143512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-2131146488"/>
        <c:crosses val="autoZero"/>
        <c:crossBetween val="between"/>
      </c:valAx>
    </c:plotArea>
    <c:legend>
      <c:legendPos val="r"/>
      <c:overlay val="0"/>
    </c:legend>
    <c:plotVisOnly val="1"/>
    <c:dispBlanksAs val="gap"/>
    <c:showDLblsOverMax val="0"/>
  </c:chart>
  <c:txPr>
    <a:bodyPr/>
    <a:lstStyle/>
    <a:p>
      <a:pPr>
        <a:defRPr sz="1800">
          <a:solidFill>
            <a:srgbClr val="FFFFFF"/>
          </a:solidFill>
        </a:defRPr>
      </a:pPr>
      <a:endParaRPr lang="en-US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10"/>
    </mc:Choice>
    <mc:Fallback>
      <c:style val="10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invertIfNegative val="0"/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702-40AB-B5CB-20A605F6CEB0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Series 2</c:v>
                </c:pt>
              </c:strCache>
            </c:strRef>
          </c:tx>
          <c:invertIfNegative val="0"/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  <c:pt idx="0">
                  <c:v>2.4</c:v>
                </c:pt>
                <c:pt idx="1">
                  <c:v>4.4000000000000004</c:v>
                </c:pt>
                <c:pt idx="2">
                  <c:v>1.8</c:v>
                </c:pt>
                <c:pt idx="3">
                  <c:v>2.8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F702-40AB-B5CB-20A605F6CEB0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Series 3</c:v>
                </c:pt>
              </c:strCache>
            </c:strRef>
          </c:tx>
          <c:invertIfNegative val="0"/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Sheet1!$D$2:$D$5</c:f>
              <c:numCache>
                <c:formatCode>General</c:formatCode>
                <c:ptCount val="4"/>
                <c:pt idx="0">
                  <c:v>2</c:v>
                </c:pt>
                <c:pt idx="1">
                  <c:v>2</c:v>
                </c:pt>
                <c:pt idx="2">
                  <c:v>3</c:v>
                </c:pt>
                <c:pt idx="3">
                  <c:v>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F702-40AB-B5CB-20A605F6CEB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-2112028904"/>
        <c:axId val="-2112025928"/>
      </c:barChart>
      <c:catAx>
        <c:axId val="-2112028904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-2112025928"/>
        <c:crosses val="autoZero"/>
        <c:auto val="1"/>
        <c:lblAlgn val="ctr"/>
        <c:lblOffset val="100"/>
        <c:noMultiLvlLbl val="0"/>
      </c:catAx>
      <c:valAx>
        <c:axId val="-2112025928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-2112028904"/>
        <c:crosses val="autoZero"/>
        <c:crossBetween val="between"/>
      </c:valAx>
    </c:plotArea>
    <c:legend>
      <c:legendPos val="r"/>
      <c:overlay val="0"/>
    </c:legend>
    <c:plotVisOnly val="1"/>
    <c:dispBlanksAs val="gap"/>
    <c:showDLblsOverMax val="0"/>
  </c:chart>
  <c:txPr>
    <a:bodyPr/>
    <a:lstStyle/>
    <a:p>
      <a:pPr>
        <a:defRPr sz="1800">
          <a:solidFill>
            <a:srgbClr val="FFFFFF"/>
          </a:solidFill>
        </a:defRPr>
      </a:pPr>
      <a:endParaRPr lang="en-US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10"/>
    </mc:Choice>
    <mc:Fallback>
      <c:style val="10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invertIfNegative val="0"/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FB1-477D-B73B-6E6C3C7A0D33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Series 2</c:v>
                </c:pt>
              </c:strCache>
            </c:strRef>
          </c:tx>
          <c:invertIfNegative val="0"/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  <c:pt idx="0">
                  <c:v>2.4</c:v>
                </c:pt>
                <c:pt idx="1">
                  <c:v>4.4000000000000004</c:v>
                </c:pt>
                <c:pt idx="2">
                  <c:v>1.8</c:v>
                </c:pt>
                <c:pt idx="3">
                  <c:v>2.8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5FB1-477D-B73B-6E6C3C7A0D33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Series 3</c:v>
                </c:pt>
              </c:strCache>
            </c:strRef>
          </c:tx>
          <c:invertIfNegative val="0"/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Sheet1!$D$2:$D$5</c:f>
              <c:numCache>
                <c:formatCode>General</c:formatCode>
                <c:ptCount val="4"/>
                <c:pt idx="0">
                  <c:v>2</c:v>
                </c:pt>
                <c:pt idx="1">
                  <c:v>2</c:v>
                </c:pt>
                <c:pt idx="2">
                  <c:v>3</c:v>
                </c:pt>
                <c:pt idx="3">
                  <c:v>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5FB1-477D-B73B-6E6C3C7A0D3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-2132783080"/>
        <c:axId val="-2132786072"/>
      </c:barChart>
      <c:catAx>
        <c:axId val="-213278308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-2132786072"/>
        <c:crosses val="autoZero"/>
        <c:auto val="1"/>
        <c:lblAlgn val="ctr"/>
        <c:lblOffset val="100"/>
        <c:noMultiLvlLbl val="0"/>
      </c:catAx>
      <c:valAx>
        <c:axId val="-2132786072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-2132783080"/>
        <c:crosses val="autoZero"/>
        <c:crossBetween val="between"/>
      </c:valAx>
    </c:plotArea>
    <c:legend>
      <c:legendPos val="r"/>
      <c:overlay val="0"/>
    </c:legend>
    <c:plotVisOnly val="1"/>
    <c:dispBlanksAs val="gap"/>
    <c:showDLblsOverMax val="0"/>
  </c:chart>
  <c:txPr>
    <a:bodyPr/>
    <a:lstStyle/>
    <a:p>
      <a:pPr>
        <a:defRPr sz="1800">
          <a:solidFill>
            <a:srgbClr val="FFFFFF"/>
          </a:solidFill>
        </a:defRPr>
      </a:pPr>
      <a:endParaRPr lang="en-US"/>
    </a:p>
  </c:txPr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GB" dirty="0"/>
              <a:t>Number of activities</a:t>
            </a:r>
            <a:r>
              <a:rPr lang="en-GB" baseline="0" dirty="0"/>
              <a:t> to complete</a:t>
            </a:r>
            <a:endParaRPr lang="en-GB" dirty="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Sheet1!$E$5:$E$10</c:f>
              <c:strCache>
                <c:ptCount val="6"/>
                <c:pt idx="0">
                  <c:v>Right leg lunges</c:v>
                </c:pt>
                <c:pt idx="1">
                  <c:v>Press ups</c:v>
                </c:pt>
                <c:pt idx="2">
                  <c:v>Star Jumps</c:v>
                </c:pt>
                <c:pt idx="3">
                  <c:v>Squats</c:v>
                </c:pt>
                <c:pt idx="4">
                  <c:v>Sit ups</c:v>
                </c:pt>
                <c:pt idx="5">
                  <c:v>Left leg lunges </c:v>
                </c:pt>
              </c:strCache>
            </c:strRef>
          </c:cat>
          <c:val>
            <c:numRef>
              <c:f>Sheet1!$F$5:$F$10</c:f>
              <c:numCache>
                <c:formatCode>General</c:formatCode>
                <c:ptCount val="6"/>
                <c:pt idx="0">
                  <c:v>24</c:v>
                </c:pt>
                <c:pt idx="1">
                  <c:v>9</c:v>
                </c:pt>
                <c:pt idx="2">
                  <c:v>19</c:v>
                </c:pt>
                <c:pt idx="3">
                  <c:v>12</c:v>
                </c:pt>
                <c:pt idx="4">
                  <c:v>14</c:v>
                </c:pt>
                <c:pt idx="5">
                  <c:v>24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224-4FFF-B2AE-7EF4478B8C2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517222767"/>
        <c:axId val="517169039"/>
      </c:barChart>
      <c:catAx>
        <c:axId val="517222767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17169039"/>
        <c:crosses val="autoZero"/>
        <c:auto val="1"/>
        <c:lblAlgn val="ctr"/>
        <c:lblOffset val="100"/>
        <c:noMultiLvlLbl val="0"/>
      </c:catAx>
      <c:valAx>
        <c:axId val="517169039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17222767"/>
        <c:crosses val="autoZero"/>
        <c:crossBetween val="between"/>
        <c:majorUnit val="2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0_2">
  <dgm:title val=""/>
  <dgm:desc val=""/>
  <dgm:catLst>
    <dgm:cat type="mainScheme" pri="10200"/>
  </dgm:catLst>
  <dgm:styleLbl name="node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lig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l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f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con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align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trAlignAcc1">
    <dgm:fillClrLst meth="repeat">
      <a:schemeClr val="dk2">
        <a:alpha val="4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F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Align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B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fgAcc0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2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3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4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1"/>
    </dgm:linClrLst>
    <dgm:effectClrLst/>
    <dgm:txLinClrLst/>
    <dgm:txFillClrLst meth="repeat">
      <a:schemeClr val="dk2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2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accent0_2">
  <dgm:title val=""/>
  <dgm:desc val=""/>
  <dgm:catLst>
    <dgm:cat type="mainScheme" pri="10200"/>
  </dgm:catLst>
  <dgm:styleLbl name="node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lig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l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f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con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align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trAlignAcc1">
    <dgm:fillClrLst meth="repeat">
      <a:schemeClr val="dk2">
        <a:alpha val="4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F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Align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B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fgAcc0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2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3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4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1"/>
    </dgm:linClrLst>
    <dgm:effectClrLst/>
    <dgm:txLinClrLst/>
    <dgm:txFillClrLst meth="repeat">
      <a:schemeClr val="dk2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2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0_2">
  <dgm:title val=""/>
  <dgm:desc val=""/>
  <dgm:catLst>
    <dgm:cat type="mainScheme" pri="10200"/>
  </dgm:catLst>
  <dgm:styleLbl name="node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lig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l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f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con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align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trAlignAcc1">
    <dgm:fillClrLst meth="repeat">
      <a:schemeClr val="dk2">
        <a:alpha val="4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F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Align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B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fgAcc0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2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3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4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1"/>
    </dgm:linClrLst>
    <dgm:effectClrLst/>
    <dgm:txLinClrLst/>
    <dgm:txFillClrLst meth="repeat">
      <a:schemeClr val="dk2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2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0_2">
  <dgm:title val=""/>
  <dgm:desc val=""/>
  <dgm:catLst>
    <dgm:cat type="mainScheme" pri="10200"/>
  </dgm:catLst>
  <dgm:styleLbl name="node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lig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l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f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con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align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trAlignAcc1">
    <dgm:fillClrLst meth="repeat">
      <a:schemeClr val="dk2">
        <a:alpha val="4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F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Align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B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fgAcc0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2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3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4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1"/>
    </dgm:linClrLst>
    <dgm:effectClrLst/>
    <dgm:txLinClrLst/>
    <dgm:txFillClrLst meth="repeat">
      <a:schemeClr val="dk2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2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0_2">
  <dgm:title val=""/>
  <dgm:desc val=""/>
  <dgm:catLst>
    <dgm:cat type="mainScheme" pri="10200"/>
  </dgm:catLst>
  <dgm:styleLbl name="node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lig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l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f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con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align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trAlignAcc1">
    <dgm:fillClrLst meth="repeat">
      <a:schemeClr val="dk2">
        <a:alpha val="4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F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Align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B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fgAcc0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2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3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4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1"/>
    </dgm:linClrLst>
    <dgm:effectClrLst/>
    <dgm:txLinClrLst/>
    <dgm:txFillClrLst meth="repeat">
      <a:schemeClr val="dk2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2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930CE94-B257-4D4B-9A2B-7E6BA39625EA}" type="doc">
      <dgm:prSet loTypeId="urn:microsoft.com/office/officeart/2005/8/layout/cycle2" loCatId="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47FF1E71-C149-684E-93EA-FD1003895C9A}">
      <dgm:prSet phldrT="[Text]" phldr="1"/>
      <dgm:spPr/>
      <dgm:t>
        <a:bodyPr/>
        <a:lstStyle/>
        <a:p>
          <a:endParaRPr lang="en-US"/>
        </a:p>
      </dgm:t>
    </dgm:pt>
    <dgm:pt modelId="{2C5CE581-9328-554B-BF3F-430A57973111}" type="parTrans" cxnId="{4C40D2A2-8E30-B449-AFDA-F33C73EDB261}">
      <dgm:prSet/>
      <dgm:spPr/>
      <dgm:t>
        <a:bodyPr/>
        <a:lstStyle/>
        <a:p>
          <a:endParaRPr lang="en-US"/>
        </a:p>
      </dgm:t>
    </dgm:pt>
    <dgm:pt modelId="{3A7BBCB5-0E9B-8243-928E-629A2D35B721}" type="sibTrans" cxnId="{4C40D2A2-8E30-B449-AFDA-F33C73EDB261}">
      <dgm:prSet/>
      <dgm:spPr/>
      <dgm:t>
        <a:bodyPr/>
        <a:lstStyle/>
        <a:p>
          <a:endParaRPr lang="en-US"/>
        </a:p>
      </dgm:t>
    </dgm:pt>
    <dgm:pt modelId="{C86A580F-4846-874A-8ABD-528147717703}">
      <dgm:prSet phldrT="[Text]" phldr="1"/>
      <dgm:spPr/>
      <dgm:t>
        <a:bodyPr/>
        <a:lstStyle/>
        <a:p>
          <a:endParaRPr lang="en-US"/>
        </a:p>
      </dgm:t>
    </dgm:pt>
    <dgm:pt modelId="{4F2CEDA9-8EEA-D44F-A84A-0599D2EED9F1}" type="parTrans" cxnId="{1FE8EF89-D25B-5A47-9A19-32361C590C23}">
      <dgm:prSet/>
      <dgm:spPr/>
      <dgm:t>
        <a:bodyPr/>
        <a:lstStyle/>
        <a:p>
          <a:endParaRPr lang="en-US"/>
        </a:p>
      </dgm:t>
    </dgm:pt>
    <dgm:pt modelId="{065FDEC2-3DF2-D042-94AB-75CBC7DAB85F}" type="sibTrans" cxnId="{1FE8EF89-D25B-5A47-9A19-32361C590C23}">
      <dgm:prSet/>
      <dgm:spPr/>
      <dgm:t>
        <a:bodyPr/>
        <a:lstStyle/>
        <a:p>
          <a:endParaRPr lang="en-US"/>
        </a:p>
      </dgm:t>
    </dgm:pt>
    <dgm:pt modelId="{0DAE15A5-3DBE-7E4F-8AE9-0611E593F1E4}">
      <dgm:prSet phldrT="[Text]" phldr="1"/>
      <dgm:spPr/>
      <dgm:t>
        <a:bodyPr/>
        <a:lstStyle/>
        <a:p>
          <a:endParaRPr lang="en-US"/>
        </a:p>
      </dgm:t>
    </dgm:pt>
    <dgm:pt modelId="{D565A899-71F9-6342-8BEA-839242DB815D}" type="parTrans" cxnId="{E03D9284-1286-CA4A-B78B-88A5FF9BCD89}">
      <dgm:prSet/>
      <dgm:spPr/>
      <dgm:t>
        <a:bodyPr/>
        <a:lstStyle/>
        <a:p>
          <a:endParaRPr lang="en-US"/>
        </a:p>
      </dgm:t>
    </dgm:pt>
    <dgm:pt modelId="{7F8DAD89-B6C3-7941-852D-9A0D55507E98}" type="sibTrans" cxnId="{E03D9284-1286-CA4A-B78B-88A5FF9BCD89}">
      <dgm:prSet/>
      <dgm:spPr/>
      <dgm:t>
        <a:bodyPr/>
        <a:lstStyle/>
        <a:p>
          <a:endParaRPr lang="en-US"/>
        </a:p>
      </dgm:t>
    </dgm:pt>
    <dgm:pt modelId="{0A2A8E59-DB7B-AE48-8C56-C7599252014A}">
      <dgm:prSet phldrT="[Text]" phldr="1"/>
      <dgm:spPr/>
      <dgm:t>
        <a:bodyPr/>
        <a:lstStyle/>
        <a:p>
          <a:endParaRPr lang="en-US"/>
        </a:p>
      </dgm:t>
    </dgm:pt>
    <dgm:pt modelId="{538643DC-F727-0D4E-973F-16111DB98651}" type="parTrans" cxnId="{098CEC6C-D850-2142-B790-E15CBC67A5C0}">
      <dgm:prSet/>
      <dgm:spPr/>
      <dgm:t>
        <a:bodyPr/>
        <a:lstStyle/>
        <a:p>
          <a:endParaRPr lang="en-US"/>
        </a:p>
      </dgm:t>
    </dgm:pt>
    <dgm:pt modelId="{1D11AA6D-F7B7-594E-AF4C-960B6B844C32}" type="sibTrans" cxnId="{098CEC6C-D850-2142-B790-E15CBC67A5C0}">
      <dgm:prSet/>
      <dgm:spPr/>
      <dgm:t>
        <a:bodyPr/>
        <a:lstStyle/>
        <a:p>
          <a:endParaRPr lang="en-US"/>
        </a:p>
      </dgm:t>
    </dgm:pt>
    <dgm:pt modelId="{FBDB4BE8-B6D1-F645-9BBA-A8F01B78A619}">
      <dgm:prSet phldrT="[Text]" phldr="1"/>
      <dgm:spPr>
        <a:solidFill>
          <a:schemeClr val="accent1"/>
        </a:solidFill>
      </dgm:spPr>
      <dgm:t>
        <a:bodyPr/>
        <a:lstStyle/>
        <a:p>
          <a:endParaRPr lang="en-US" dirty="0"/>
        </a:p>
      </dgm:t>
    </dgm:pt>
    <dgm:pt modelId="{3148E5DC-03FE-BA4F-A93F-8AED8FEA398D}" type="parTrans" cxnId="{24126155-6B82-3C4E-8E80-3973776E3849}">
      <dgm:prSet/>
      <dgm:spPr/>
      <dgm:t>
        <a:bodyPr/>
        <a:lstStyle/>
        <a:p>
          <a:endParaRPr lang="en-US"/>
        </a:p>
      </dgm:t>
    </dgm:pt>
    <dgm:pt modelId="{36F64D4E-AB38-DF47-A000-ABC2BF9E8602}" type="sibTrans" cxnId="{24126155-6B82-3C4E-8E80-3973776E3849}">
      <dgm:prSet/>
      <dgm:spPr/>
      <dgm:t>
        <a:bodyPr/>
        <a:lstStyle/>
        <a:p>
          <a:endParaRPr lang="en-US"/>
        </a:p>
      </dgm:t>
    </dgm:pt>
    <dgm:pt modelId="{C43A7FC7-81F8-3347-8AA6-DCD880869361}">
      <dgm:prSet/>
      <dgm:spPr/>
      <dgm:t>
        <a:bodyPr/>
        <a:lstStyle/>
        <a:p>
          <a:r>
            <a:rPr lang="en-US" dirty="0"/>
            <a:t>[Text]</a:t>
          </a:r>
        </a:p>
      </dgm:t>
    </dgm:pt>
    <dgm:pt modelId="{92FEC8AB-DFBF-9847-B173-1780DAE54042}" type="parTrans" cxnId="{F0B48544-C542-EE46-8595-B91DD7D0B2D5}">
      <dgm:prSet/>
      <dgm:spPr/>
      <dgm:t>
        <a:bodyPr/>
        <a:lstStyle/>
        <a:p>
          <a:endParaRPr lang="en-US"/>
        </a:p>
      </dgm:t>
    </dgm:pt>
    <dgm:pt modelId="{83101F7E-0EBD-9D47-A2AB-67E8C661D05C}" type="sibTrans" cxnId="{F0B48544-C542-EE46-8595-B91DD7D0B2D5}">
      <dgm:prSet/>
      <dgm:spPr/>
      <dgm:t>
        <a:bodyPr/>
        <a:lstStyle/>
        <a:p>
          <a:endParaRPr lang="en-US"/>
        </a:p>
      </dgm:t>
    </dgm:pt>
    <dgm:pt modelId="{D28FADEA-F643-D34C-8F3C-8793066142EB}" type="pres">
      <dgm:prSet presAssocID="{0930CE94-B257-4D4B-9A2B-7E6BA39625EA}" presName="cycle" presStyleCnt="0">
        <dgm:presLayoutVars>
          <dgm:dir/>
          <dgm:resizeHandles val="exact"/>
        </dgm:presLayoutVars>
      </dgm:prSet>
      <dgm:spPr/>
    </dgm:pt>
    <dgm:pt modelId="{875C3EEB-E8F4-F744-AD09-7045E56C4656}" type="pres">
      <dgm:prSet presAssocID="{47FF1E71-C149-684E-93EA-FD1003895C9A}" presName="node" presStyleLbl="node1" presStyleIdx="0" presStyleCnt="6">
        <dgm:presLayoutVars>
          <dgm:bulletEnabled val="1"/>
        </dgm:presLayoutVars>
      </dgm:prSet>
      <dgm:spPr/>
    </dgm:pt>
    <dgm:pt modelId="{4628ECFA-622E-804F-95CC-1DFB319C9439}" type="pres">
      <dgm:prSet presAssocID="{3A7BBCB5-0E9B-8243-928E-629A2D35B721}" presName="sibTrans" presStyleLbl="sibTrans2D1" presStyleIdx="0" presStyleCnt="6"/>
      <dgm:spPr/>
    </dgm:pt>
    <dgm:pt modelId="{89167067-2035-B542-972C-1D721D20CB11}" type="pres">
      <dgm:prSet presAssocID="{3A7BBCB5-0E9B-8243-928E-629A2D35B721}" presName="connectorText" presStyleLbl="sibTrans2D1" presStyleIdx="0" presStyleCnt="6"/>
      <dgm:spPr/>
    </dgm:pt>
    <dgm:pt modelId="{A12DD047-8F93-134B-B437-00929CB1D721}" type="pres">
      <dgm:prSet presAssocID="{C86A580F-4846-874A-8ABD-528147717703}" presName="node" presStyleLbl="node1" presStyleIdx="1" presStyleCnt="6">
        <dgm:presLayoutVars>
          <dgm:bulletEnabled val="1"/>
        </dgm:presLayoutVars>
      </dgm:prSet>
      <dgm:spPr/>
    </dgm:pt>
    <dgm:pt modelId="{0FBB7DCC-527B-5742-96D6-5C18D224252A}" type="pres">
      <dgm:prSet presAssocID="{065FDEC2-3DF2-D042-94AB-75CBC7DAB85F}" presName="sibTrans" presStyleLbl="sibTrans2D1" presStyleIdx="1" presStyleCnt="6"/>
      <dgm:spPr/>
    </dgm:pt>
    <dgm:pt modelId="{CAFA72A8-0972-6349-AF90-D2EFBDC89348}" type="pres">
      <dgm:prSet presAssocID="{065FDEC2-3DF2-D042-94AB-75CBC7DAB85F}" presName="connectorText" presStyleLbl="sibTrans2D1" presStyleIdx="1" presStyleCnt="6"/>
      <dgm:spPr/>
    </dgm:pt>
    <dgm:pt modelId="{0FAB00E7-F6EF-D84A-BFEF-4F516EBEB9C4}" type="pres">
      <dgm:prSet presAssocID="{0DAE15A5-3DBE-7E4F-8AE9-0611E593F1E4}" presName="node" presStyleLbl="node1" presStyleIdx="2" presStyleCnt="6">
        <dgm:presLayoutVars>
          <dgm:bulletEnabled val="1"/>
        </dgm:presLayoutVars>
      </dgm:prSet>
      <dgm:spPr/>
    </dgm:pt>
    <dgm:pt modelId="{3B1DC92C-A0C6-8547-AABD-3CD896DE2233}" type="pres">
      <dgm:prSet presAssocID="{7F8DAD89-B6C3-7941-852D-9A0D55507E98}" presName="sibTrans" presStyleLbl="sibTrans2D1" presStyleIdx="2" presStyleCnt="6"/>
      <dgm:spPr/>
    </dgm:pt>
    <dgm:pt modelId="{FDDA6EFF-7807-874B-9E02-5A472A78463C}" type="pres">
      <dgm:prSet presAssocID="{7F8DAD89-B6C3-7941-852D-9A0D55507E98}" presName="connectorText" presStyleLbl="sibTrans2D1" presStyleIdx="2" presStyleCnt="6"/>
      <dgm:spPr/>
    </dgm:pt>
    <dgm:pt modelId="{D2D7C682-6936-D54A-BD57-4EE396493248}" type="pres">
      <dgm:prSet presAssocID="{C43A7FC7-81F8-3347-8AA6-DCD880869361}" presName="node" presStyleLbl="node1" presStyleIdx="3" presStyleCnt="6">
        <dgm:presLayoutVars>
          <dgm:bulletEnabled val="1"/>
        </dgm:presLayoutVars>
      </dgm:prSet>
      <dgm:spPr/>
    </dgm:pt>
    <dgm:pt modelId="{9D10610D-5F8F-D447-8FE6-D1536A0675B7}" type="pres">
      <dgm:prSet presAssocID="{83101F7E-0EBD-9D47-A2AB-67E8C661D05C}" presName="sibTrans" presStyleLbl="sibTrans2D1" presStyleIdx="3" presStyleCnt="6"/>
      <dgm:spPr/>
    </dgm:pt>
    <dgm:pt modelId="{6D16FE32-723F-9A4F-B218-A61F6FD89D31}" type="pres">
      <dgm:prSet presAssocID="{83101F7E-0EBD-9D47-A2AB-67E8C661D05C}" presName="connectorText" presStyleLbl="sibTrans2D1" presStyleIdx="3" presStyleCnt="6"/>
      <dgm:spPr/>
    </dgm:pt>
    <dgm:pt modelId="{1E6D42F3-5DFB-2342-9A33-D3DADA593FF2}" type="pres">
      <dgm:prSet presAssocID="{0A2A8E59-DB7B-AE48-8C56-C7599252014A}" presName="node" presStyleLbl="node1" presStyleIdx="4" presStyleCnt="6">
        <dgm:presLayoutVars>
          <dgm:bulletEnabled val="1"/>
        </dgm:presLayoutVars>
      </dgm:prSet>
      <dgm:spPr/>
    </dgm:pt>
    <dgm:pt modelId="{8430CC21-1688-1744-8FB3-05C9677888A2}" type="pres">
      <dgm:prSet presAssocID="{1D11AA6D-F7B7-594E-AF4C-960B6B844C32}" presName="sibTrans" presStyleLbl="sibTrans2D1" presStyleIdx="4" presStyleCnt="6"/>
      <dgm:spPr/>
    </dgm:pt>
    <dgm:pt modelId="{79F1D579-6C93-6041-A79B-D17C6EDB03D7}" type="pres">
      <dgm:prSet presAssocID="{1D11AA6D-F7B7-594E-AF4C-960B6B844C32}" presName="connectorText" presStyleLbl="sibTrans2D1" presStyleIdx="4" presStyleCnt="6"/>
      <dgm:spPr/>
    </dgm:pt>
    <dgm:pt modelId="{3454C881-8671-EB41-B730-CA167E384B01}" type="pres">
      <dgm:prSet presAssocID="{FBDB4BE8-B6D1-F645-9BBA-A8F01B78A619}" presName="node" presStyleLbl="node1" presStyleIdx="5" presStyleCnt="6">
        <dgm:presLayoutVars>
          <dgm:bulletEnabled val="1"/>
        </dgm:presLayoutVars>
      </dgm:prSet>
      <dgm:spPr/>
    </dgm:pt>
    <dgm:pt modelId="{4ECB70B6-1D14-234F-907C-E4AF5D466608}" type="pres">
      <dgm:prSet presAssocID="{36F64D4E-AB38-DF47-A000-ABC2BF9E8602}" presName="sibTrans" presStyleLbl="sibTrans2D1" presStyleIdx="5" presStyleCnt="6"/>
      <dgm:spPr/>
    </dgm:pt>
    <dgm:pt modelId="{DB4400F2-2523-D243-AB4C-70CB601DE3A9}" type="pres">
      <dgm:prSet presAssocID="{36F64D4E-AB38-DF47-A000-ABC2BF9E8602}" presName="connectorText" presStyleLbl="sibTrans2D1" presStyleIdx="5" presStyleCnt="6"/>
      <dgm:spPr/>
    </dgm:pt>
  </dgm:ptLst>
  <dgm:cxnLst>
    <dgm:cxn modelId="{8C1BE501-915F-2144-BEEC-A9B7BFA0A9DC}" type="presOf" srcId="{36F64D4E-AB38-DF47-A000-ABC2BF9E8602}" destId="{DB4400F2-2523-D243-AB4C-70CB601DE3A9}" srcOrd="1" destOrd="0" presId="urn:microsoft.com/office/officeart/2005/8/layout/cycle2"/>
    <dgm:cxn modelId="{7F5C0804-2DF7-384A-827E-082E260E6DD4}" type="presOf" srcId="{0DAE15A5-3DBE-7E4F-8AE9-0611E593F1E4}" destId="{0FAB00E7-F6EF-D84A-BFEF-4F516EBEB9C4}" srcOrd="0" destOrd="0" presId="urn:microsoft.com/office/officeart/2005/8/layout/cycle2"/>
    <dgm:cxn modelId="{5A4E940F-A726-4646-B750-B10E92525519}" type="presOf" srcId="{0930CE94-B257-4D4B-9A2B-7E6BA39625EA}" destId="{D28FADEA-F643-D34C-8F3C-8793066142EB}" srcOrd="0" destOrd="0" presId="urn:microsoft.com/office/officeart/2005/8/layout/cycle2"/>
    <dgm:cxn modelId="{93410D28-1930-254C-BA5D-E6558AFA968A}" type="presOf" srcId="{C86A580F-4846-874A-8ABD-528147717703}" destId="{A12DD047-8F93-134B-B437-00929CB1D721}" srcOrd="0" destOrd="0" presId="urn:microsoft.com/office/officeart/2005/8/layout/cycle2"/>
    <dgm:cxn modelId="{AD15B930-C4A5-6448-9063-BBE560CDAAC5}" type="presOf" srcId="{7F8DAD89-B6C3-7941-852D-9A0D55507E98}" destId="{FDDA6EFF-7807-874B-9E02-5A472A78463C}" srcOrd="1" destOrd="0" presId="urn:microsoft.com/office/officeart/2005/8/layout/cycle2"/>
    <dgm:cxn modelId="{F0B48544-C542-EE46-8595-B91DD7D0B2D5}" srcId="{0930CE94-B257-4D4B-9A2B-7E6BA39625EA}" destId="{C43A7FC7-81F8-3347-8AA6-DCD880869361}" srcOrd="3" destOrd="0" parTransId="{92FEC8AB-DFBF-9847-B173-1780DAE54042}" sibTransId="{83101F7E-0EBD-9D47-A2AB-67E8C661D05C}"/>
    <dgm:cxn modelId="{24126155-6B82-3C4E-8E80-3973776E3849}" srcId="{0930CE94-B257-4D4B-9A2B-7E6BA39625EA}" destId="{FBDB4BE8-B6D1-F645-9BBA-A8F01B78A619}" srcOrd="5" destOrd="0" parTransId="{3148E5DC-03FE-BA4F-A93F-8AED8FEA398D}" sibTransId="{36F64D4E-AB38-DF47-A000-ABC2BF9E8602}"/>
    <dgm:cxn modelId="{E6F7A855-C65D-4643-A4BE-4BD4E52698E8}" type="presOf" srcId="{FBDB4BE8-B6D1-F645-9BBA-A8F01B78A619}" destId="{3454C881-8671-EB41-B730-CA167E384B01}" srcOrd="0" destOrd="0" presId="urn:microsoft.com/office/officeart/2005/8/layout/cycle2"/>
    <dgm:cxn modelId="{A789BA60-FF6C-424A-9995-1D9D821F1646}" type="presOf" srcId="{C43A7FC7-81F8-3347-8AA6-DCD880869361}" destId="{D2D7C682-6936-D54A-BD57-4EE396493248}" srcOrd="0" destOrd="0" presId="urn:microsoft.com/office/officeart/2005/8/layout/cycle2"/>
    <dgm:cxn modelId="{BE523863-8C35-F541-8D52-D96507D735A3}" type="presOf" srcId="{3A7BBCB5-0E9B-8243-928E-629A2D35B721}" destId="{89167067-2035-B542-972C-1D721D20CB11}" srcOrd="1" destOrd="0" presId="urn:microsoft.com/office/officeart/2005/8/layout/cycle2"/>
    <dgm:cxn modelId="{6BA06068-AE54-EF44-A445-BAB42BDD7475}" type="presOf" srcId="{47FF1E71-C149-684E-93EA-FD1003895C9A}" destId="{875C3EEB-E8F4-F744-AD09-7045E56C4656}" srcOrd="0" destOrd="0" presId="urn:microsoft.com/office/officeart/2005/8/layout/cycle2"/>
    <dgm:cxn modelId="{223CD76C-F7A0-374E-B1D9-72ED6A00B138}" type="presOf" srcId="{36F64D4E-AB38-DF47-A000-ABC2BF9E8602}" destId="{4ECB70B6-1D14-234F-907C-E4AF5D466608}" srcOrd="0" destOrd="0" presId="urn:microsoft.com/office/officeart/2005/8/layout/cycle2"/>
    <dgm:cxn modelId="{098CEC6C-D850-2142-B790-E15CBC67A5C0}" srcId="{0930CE94-B257-4D4B-9A2B-7E6BA39625EA}" destId="{0A2A8E59-DB7B-AE48-8C56-C7599252014A}" srcOrd="4" destOrd="0" parTransId="{538643DC-F727-0D4E-973F-16111DB98651}" sibTransId="{1D11AA6D-F7B7-594E-AF4C-960B6B844C32}"/>
    <dgm:cxn modelId="{15122373-1D30-F945-BBDB-097FAA3F55D3}" type="presOf" srcId="{0A2A8E59-DB7B-AE48-8C56-C7599252014A}" destId="{1E6D42F3-5DFB-2342-9A33-D3DADA593FF2}" srcOrd="0" destOrd="0" presId="urn:microsoft.com/office/officeart/2005/8/layout/cycle2"/>
    <dgm:cxn modelId="{FB4B8D74-6168-F748-90D3-6E9616BEA4FD}" type="presOf" srcId="{7F8DAD89-B6C3-7941-852D-9A0D55507E98}" destId="{3B1DC92C-A0C6-8547-AABD-3CD896DE2233}" srcOrd="0" destOrd="0" presId="urn:microsoft.com/office/officeart/2005/8/layout/cycle2"/>
    <dgm:cxn modelId="{E03D9284-1286-CA4A-B78B-88A5FF9BCD89}" srcId="{0930CE94-B257-4D4B-9A2B-7E6BA39625EA}" destId="{0DAE15A5-3DBE-7E4F-8AE9-0611E593F1E4}" srcOrd="2" destOrd="0" parTransId="{D565A899-71F9-6342-8BEA-839242DB815D}" sibTransId="{7F8DAD89-B6C3-7941-852D-9A0D55507E98}"/>
    <dgm:cxn modelId="{1FE8EF89-D25B-5A47-9A19-32361C590C23}" srcId="{0930CE94-B257-4D4B-9A2B-7E6BA39625EA}" destId="{C86A580F-4846-874A-8ABD-528147717703}" srcOrd="1" destOrd="0" parTransId="{4F2CEDA9-8EEA-D44F-A84A-0599D2EED9F1}" sibTransId="{065FDEC2-3DF2-D042-94AB-75CBC7DAB85F}"/>
    <dgm:cxn modelId="{93352E8F-20C5-AA44-80AF-6E27C78E1622}" type="presOf" srcId="{83101F7E-0EBD-9D47-A2AB-67E8C661D05C}" destId="{9D10610D-5F8F-D447-8FE6-D1536A0675B7}" srcOrd="0" destOrd="0" presId="urn:microsoft.com/office/officeart/2005/8/layout/cycle2"/>
    <dgm:cxn modelId="{4C40D2A2-8E30-B449-AFDA-F33C73EDB261}" srcId="{0930CE94-B257-4D4B-9A2B-7E6BA39625EA}" destId="{47FF1E71-C149-684E-93EA-FD1003895C9A}" srcOrd="0" destOrd="0" parTransId="{2C5CE581-9328-554B-BF3F-430A57973111}" sibTransId="{3A7BBCB5-0E9B-8243-928E-629A2D35B721}"/>
    <dgm:cxn modelId="{028BADA7-73B2-DA4D-B29A-DF915BF29490}" type="presOf" srcId="{065FDEC2-3DF2-D042-94AB-75CBC7DAB85F}" destId="{CAFA72A8-0972-6349-AF90-D2EFBDC89348}" srcOrd="1" destOrd="0" presId="urn:microsoft.com/office/officeart/2005/8/layout/cycle2"/>
    <dgm:cxn modelId="{BC8FB8B7-49F2-C44D-AF98-E1A4DE9A6E85}" type="presOf" srcId="{065FDEC2-3DF2-D042-94AB-75CBC7DAB85F}" destId="{0FBB7DCC-527B-5742-96D6-5C18D224252A}" srcOrd="0" destOrd="0" presId="urn:microsoft.com/office/officeart/2005/8/layout/cycle2"/>
    <dgm:cxn modelId="{F9F3E7B7-E689-AA40-9EAE-E848B94037C8}" type="presOf" srcId="{1D11AA6D-F7B7-594E-AF4C-960B6B844C32}" destId="{79F1D579-6C93-6041-A79B-D17C6EDB03D7}" srcOrd="1" destOrd="0" presId="urn:microsoft.com/office/officeart/2005/8/layout/cycle2"/>
    <dgm:cxn modelId="{F1A3D3D6-CFF4-B44D-BB76-E0C0815DC5DD}" type="presOf" srcId="{3A7BBCB5-0E9B-8243-928E-629A2D35B721}" destId="{4628ECFA-622E-804F-95CC-1DFB319C9439}" srcOrd="0" destOrd="0" presId="urn:microsoft.com/office/officeart/2005/8/layout/cycle2"/>
    <dgm:cxn modelId="{16F034E5-91BE-BA44-82CA-9E8F47D49336}" type="presOf" srcId="{1D11AA6D-F7B7-594E-AF4C-960B6B844C32}" destId="{8430CC21-1688-1744-8FB3-05C9677888A2}" srcOrd="0" destOrd="0" presId="urn:microsoft.com/office/officeart/2005/8/layout/cycle2"/>
    <dgm:cxn modelId="{FB3DF8F6-221F-544F-8A61-4E01CFA41360}" type="presOf" srcId="{83101F7E-0EBD-9D47-A2AB-67E8C661D05C}" destId="{6D16FE32-723F-9A4F-B218-A61F6FD89D31}" srcOrd="1" destOrd="0" presId="urn:microsoft.com/office/officeart/2005/8/layout/cycle2"/>
    <dgm:cxn modelId="{4A04288A-3198-784F-A723-13E445AD5C09}" type="presParOf" srcId="{D28FADEA-F643-D34C-8F3C-8793066142EB}" destId="{875C3EEB-E8F4-F744-AD09-7045E56C4656}" srcOrd="0" destOrd="0" presId="urn:microsoft.com/office/officeart/2005/8/layout/cycle2"/>
    <dgm:cxn modelId="{470CE74D-236F-B443-8261-6B83FED0A8CF}" type="presParOf" srcId="{D28FADEA-F643-D34C-8F3C-8793066142EB}" destId="{4628ECFA-622E-804F-95CC-1DFB319C9439}" srcOrd="1" destOrd="0" presId="urn:microsoft.com/office/officeart/2005/8/layout/cycle2"/>
    <dgm:cxn modelId="{41CB2B3C-DD67-B149-9502-BCE3462B0568}" type="presParOf" srcId="{4628ECFA-622E-804F-95CC-1DFB319C9439}" destId="{89167067-2035-B542-972C-1D721D20CB11}" srcOrd="0" destOrd="0" presId="urn:microsoft.com/office/officeart/2005/8/layout/cycle2"/>
    <dgm:cxn modelId="{021E102A-756A-D549-BC59-D798074A193E}" type="presParOf" srcId="{D28FADEA-F643-D34C-8F3C-8793066142EB}" destId="{A12DD047-8F93-134B-B437-00929CB1D721}" srcOrd="2" destOrd="0" presId="urn:microsoft.com/office/officeart/2005/8/layout/cycle2"/>
    <dgm:cxn modelId="{EE0B2C90-60DF-9840-B32B-B83690EA819E}" type="presParOf" srcId="{D28FADEA-F643-D34C-8F3C-8793066142EB}" destId="{0FBB7DCC-527B-5742-96D6-5C18D224252A}" srcOrd="3" destOrd="0" presId="urn:microsoft.com/office/officeart/2005/8/layout/cycle2"/>
    <dgm:cxn modelId="{993134E4-E3AA-B64A-9DF8-4F2661549141}" type="presParOf" srcId="{0FBB7DCC-527B-5742-96D6-5C18D224252A}" destId="{CAFA72A8-0972-6349-AF90-D2EFBDC89348}" srcOrd="0" destOrd="0" presId="urn:microsoft.com/office/officeart/2005/8/layout/cycle2"/>
    <dgm:cxn modelId="{DB532B66-A323-694C-923C-25CD438ABEC3}" type="presParOf" srcId="{D28FADEA-F643-D34C-8F3C-8793066142EB}" destId="{0FAB00E7-F6EF-D84A-BFEF-4F516EBEB9C4}" srcOrd="4" destOrd="0" presId="urn:microsoft.com/office/officeart/2005/8/layout/cycle2"/>
    <dgm:cxn modelId="{5342EDD0-F97C-8340-B9DF-193E8074FD21}" type="presParOf" srcId="{D28FADEA-F643-D34C-8F3C-8793066142EB}" destId="{3B1DC92C-A0C6-8547-AABD-3CD896DE2233}" srcOrd="5" destOrd="0" presId="urn:microsoft.com/office/officeart/2005/8/layout/cycle2"/>
    <dgm:cxn modelId="{CD85BE09-57E2-F34A-A191-66C226456806}" type="presParOf" srcId="{3B1DC92C-A0C6-8547-AABD-3CD896DE2233}" destId="{FDDA6EFF-7807-874B-9E02-5A472A78463C}" srcOrd="0" destOrd="0" presId="urn:microsoft.com/office/officeart/2005/8/layout/cycle2"/>
    <dgm:cxn modelId="{ACE9F749-3EC6-5F4D-86E9-0BEB728954B4}" type="presParOf" srcId="{D28FADEA-F643-D34C-8F3C-8793066142EB}" destId="{D2D7C682-6936-D54A-BD57-4EE396493248}" srcOrd="6" destOrd="0" presId="urn:microsoft.com/office/officeart/2005/8/layout/cycle2"/>
    <dgm:cxn modelId="{32D52C7C-FE6E-1A48-B601-55E1C6283F24}" type="presParOf" srcId="{D28FADEA-F643-D34C-8F3C-8793066142EB}" destId="{9D10610D-5F8F-D447-8FE6-D1536A0675B7}" srcOrd="7" destOrd="0" presId="urn:microsoft.com/office/officeart/2005/8/layout/cycle2"/>
    <dgm:cxn modelId="{C9A4DCC9-ADA9-974A-BB23-63AF0C6BECC3}" type="presParOf" srcId="{9D10610D-5F8F-D447-8FE6-D1536A0675B7}" destId="{6D16FE32-723F-9A4F-B218-A61F6FD89D31}" srcOrd="0" destOrd="0" presId="urn:microsoft.com/office/officeart/2005/8/layout/cycle2"/>
    <dgm:cxn modelId="{A51F0EB9-AD6C-F542-B3F3-CCC6C16E3870}" type="presParOf" srcId="{D28FADEA-F643-D34C-8F3C-8793066142EB}" destId="{1E6D42F3-5DFB-2342-9A33-D3DADA593FF2}" srcOrd="8" destOrd="0" presId="urn:microsoft.com/office/officeart/2005/8/layout/cycle2"/>
    <dgm:cxn modelId="{0CBF77E1-45DF-1D4B-A00B-5331F32E5B3C}" type="presParOf" srcId="{D28FADEA-F643-D34C-8F3C-8793066142EB}" destId="{8430CC21-1688-1744-8FB3-05C9677888A2}" srcOrd="9" destOrd="0" presId="urn:microsoft.com/office/officeart/2005/8/layout/cycle2"/>
    <dgm:cxn modelId="{C5C08949-21C6-7F43-8F0B-7763324D4BED}" type="presParOf" srcId="{8430CC21-1688-1744-8FB3-05C9677888A2}" destId="{79F1D579-6C93-6041-A79B-D17C6EDB03D7}" srcOrd="0" destOrd="0" presId="urn:microsoft.com/office/officeart/2005/8/layout/cycle2"/>
    <dgm:cxn modelId="{E3D8A9E8-4BD3-1943-A408-2FF67C82670A}" type="presParOf" srcId="{D28FADEA-F643-D34C-8F3C-8793066142EB}" destId="{3454C881-8671-EB41-B730-CA167E384B01}" srcOrd="10" destOrd="0" presId="urn:microsoft.com/office/officeart/2005/8/layout/cycle2"/>
    <dgm:cxn modelId="{1D81FF0A-C5B0-1342-BC84-B49C3FBAEAA2}" type="presParOf" srcId="{D28FADEA-F643-D34C-8F3C-8793066142EB}" destId="{4ECB70B6-1D14-234F-907C-E4AF5D466608}" srcOrd="11" destOrd="0" presId="urn:microsoft.com/office/officeart/2005/8/layout/cycle2"/>
    <dgm:cxn modelId="{906FCCA0-B3A5-3248-A0BE-134A89B3969F}" type="presParOf" srcId="{4ECB70B6-1D14-234F-907C-E4AF5D466608}" destId="{DB4400F2-2523-D243-AB4C-70CB601DE3A9}" srcOrd="0" destOrd="0" presId="urn:microsoft.com/office/officeart/2005/8/layout/cycle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AAA55970-0038-4DE8-B86A-C4AFC02B7673}" type="doc">
      <dgm:prSet loTypeId="urn:microsoft.com/office/officeart/2005/8/layout/process1" loCatId="process" qsTypeId="urn:microsoft.com/office/officeart/2005/8/quickstyle/simple1" qsCatId="simple" csTypeId="urn:microsoft.com/office/officeart/2005/8/colors/accent0_2" csCatId="mainScheme" phldr="1"/>
      <dgm:spPr/>
      <dgm:t>
        <a:bodyPr/>
        <a:lstStyle/>
        <a:p>
          <a:endParaRPr lang="en-GB"/>
        </a:p>
      </dgm:t>
    </dgm:pt>
    <dgm:pt modelId="{03F1EF59-27F3-417D-82E6-C04C907AC781}" type="pres">
      <dgm:prSet presAssocID="{AAA55970-0038-4DE8-B86A-C4AFC02B7673}" presName="Name0" presStyleCnt="0">
        <dgm:presLayoutVars>
          <dgm:dir/>
          <dgm:resizeHandles val="exact"/>
        </dgm:presLayoutVars>
      </dgm:prSet>
      <dgm:spPr/>
    </dgm:pt>
  </dgm:ptLst>
  <dgm:cxnLst>
    <dgm:cxn modelId="{3B13934B-6EC3-4876-ACCD-0C35B859DF93}" type="presOf" srcId="{AAA55970-0038-4DE8-B86A-C4AFC02B7673}" destId="{03F1EF59-27F3-417D-82E6-C04C907AC781}" srcOrd="0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AAA55970-0038-4DE8-B86A-C4AFC02B7673}" type="doc">
      <dgm:prSet loTypeId="urn:microsoft.com/office/officeart/2005/8/layout/process1" loCatId="process" qsTypeId="urn:microsoft.com/office/officeart/2005/8/quickstyle/simple1" qsCatId="simple" csTypeId="urn:microsoft.com/office/officeart/2005/8/colors/accent0_2" csCatId="mainScheme" phldr="1"/>
      <dgm:spPr/>
      <dgm:t>
        <a:bodyPr/>
        <a:lstStyle/>
        <a:p>
          <a:endParaRPr lang="en-GB"/>
        </a:p>
      </dgm:t>
    </dgm:pt>
    <dgm:pt modelId="{03F1EF59-27F3-417D-82E6-C04C907AC781}" type="pres">
      <dgm:prSet presAssocID="{AAA55970-0038-4DE8-B86A-C4AFC02B7673}" presName="Name0" presStyleCnt="0">
        <dgm:presLayoutVars>
          <dgm:dir/>
          <dgm:resizeHandles val="exact"/>
        </dgm:presLayoutVars>
      </dgm:prSet>
      <dgm:spPr/>
    </dgm:pt>
  </dgm:ptLst>
  <dgm:cxnLst>
    <dgm:cxn modelId="{3B13934B-6EC3-4876-ACCD-0C35B859DF93}" type="presOf" srcId="{AAA55970-0038-4DE8-B86A-C4AFC02B7673}" destId="{03F1EF59-27F3-417D-82E6-C04C907AC781}" srcOrd="0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0930CE94-B257-4D4B-9A2B-7E6BA39625EA}" type="doc">
      <dgm:prSet loTypeId="urn:microsoft.com/office/officeart/2005/8/layout/cycle2" loCatId="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47FF1E71-C149-684E-93EA-FD1003895C9A}">
      <dgm:prSet phldrT="[Text]" phldr="1"/>
      <dgm:spPr/>
      <dgm:t>
        <a:bodyPr/>
        <a:lstStyle/>
        <a:p>
          <a:endParaRPr lang="en-US"/>
        </a:p>
      </dgm:t>
    </dgm:pt>
    <dgm:pt modelId="{2C5CE581-9328-554B-BF3F-430A57973111}" type="parTrans" cxnId="{4C40D2A2-8E30-B449-AFDA-F33C73EDB261}">
      <dgm:prSet/>
      <dgm:spPr/>
      <dgm:t>
        <a:bodyPr/>
        <a:lstStyle/>
        <a:p>
          <a:endParaRPr lang="en-US"/>
        </a:p>
      </dgm:t>
    </dgm:pt>
    <dgm:pt modelId="{3A7BBCB5-0E9B-8243-928E-629A2D35B721}" type="sibTrans" cxnId="{4C40D2A2-8E30-B449-AFDA-F33C73EDB261}">
      <dgm:prSet/>
      <dgm:spPr/>
      <dgm:t>
        <a:bodyPr/>
        <a:lstStyle/>
        <a:p>
          <a:endParaRPr lang="en-US"/>
        </a:p>
      </dgm:t>
    </dgm:pt>
    <dgm:pt modelId="{C86A580F-4846-874A-8ABD-528147717703}">
      <dgm:prSet phldrT="[Text]" phldr="1"/>
      <dgm:spPr/>
      <dgm:t>
        <a:bodyPr/>
        <a:lstStyle/>
        <a:p>
          <a:endParaRPr lang="en-US"/>
        </a:p>
      </dgm:t>
    </dgm:pt>
    <dgm:pt modelId="{4F2CEDA9-8EEA-D44F-A84A-0599D2EED9F1}" type="parTrans" cxnId="{1FE8EF89-D25B-5A47-9A19-32361C590C23}">
      <dgm:prSet/>
      <dgm:spPr/>
      <dgm:t>
        <a:bodyPr/>
        <a:lstStyle/>
        <a:p>
          <a:endParaRPr lang="en-US"/>
        </a:p>
      </dgm:t>
    </dgm:pt>
    <dgm:pt modelId="{065FDEC2-3DF2-D042-94AB-75CBC7DAB85F}" type="sibTrans" cxnId="{1FE8EF89-D25B-5A47-9A19-32361C590C23}">
      <dgm:prSet/>
      <dgm:spPr/>
      <dgm:t>
        <a:bodyPr/>
        <a:lstStyle/>
        <a:p>
          <a:endParaRPr lang="en-US"/>
        </a:p>
      </dgm:t>
    </dgm:pt>
    <dgm:pt modelId="{0DAE15A5-3DBE-7E4F-8AE9-0611E593F1E4}">
      <dgm:prSet phldrT="[Text]" phldr="1"/>
      <dgm:spPr/>
      <dgm:t>
        <a:bodyPr/>
        <a:lstStyle/>
        <a:p>
          <a:endParaRPr lang="en-US"/>
        </a:p>
      </dgm:t>
    </dgm:pt>
    <dgm:pt modelId="{D565A899-71F9-6342-8BEA-839242DB815D}" type="parTrans" cxnId="{E03D9284-1286-CA4A-B78B-88A5FF9BCD89}">
      <dgm:prSet/>
      <dgm:spPr/>
      <dgm:t>
        <a:bodyPr/>
        <a:lstStyle/>
        <a:p>
          <a:endParaRPr lang="en-US"/>
        </a:p>
      </dgm:t>
    </dgm:pt>
    <dgm:pt modelId="{7F8DAD89-B6C3-7941-852D-9A0D55507E98}" type="sibTrans" cxnId="{E03D9284-1286-CA4A-B78B-88A5FF9BCD89}">
      <dgm:prSet/>
      <dgm:spPr/>
      <dgm:t>
        <a:bodyPr/>
        <a:lstStyle/>
        <a:p>
          <a:endParaRPr lang="en-US"/>
        </a:p>
      </dgm:t>
    </dgm:pt>
    <dgm:pt modelId="{0A2A8E59-DB7B-AE48-8C56-C7599252014A}">
      <dgm:prSet phldrT="[Text]" phldr="1"/>
      <dgm:spPr/>
      <dgm:t>
        <a:bodyPr/>
        <a:lstStyle/>
        <a:p>
          <a:endParaRPr lang="en-US"/>
        </a:p>
      </dgm:t>
    </dgm:pt>
    <dgm:pt modelId="{538643DC-F727-0D4E-973F-16111DB98651}" type="parTrans" cxnId="{098CEC6C-D850-2142-B790-E15CBC67A5C0}">
      <dgm:prSet/>
      <dgm:spPr/>
      <dgm:t>
        <a:bodyPr/>
        <a:lstStyle/>
        <a:p>
          <a:endParaRPr lang="en-US"/>
        </a:p>
      </dgm:t>
    </dgm:pt>
    <dgm:pt modelId="{1D11AA6D-F7B7-594E-AF4C-960B6B844C32}" type="sibTrans" cxnId="{098CEC6C-D850-2142-B790-E15CBC67A5C0}">
      <dgm:prSet/>
      <dgm:spPr/>
      <dgm:t>
        <a:bodyPr/>
        <a:lstStyle/>
        <a:p>
          <a:endParaRPr lang="en-US"/>
        </a:p>
      </dgm:t>
    </dgm:pt>
    <dgm:pt modelId="{FBDB4BE8-B6D1-F645-9BBA-A8F01B78A619}">
      <dgm:prSet phldrT="[Text]" phldr="1"/>
      <dgm:spPr>
        <a:solidFill>
          <a:schemeClr val="accent1"/>
        </a:solidFill>
      </dgm:spPr>
      <dgm:t>
        <a:bodyPr/>
        <a:lstStyle/>
        <a:p>
          <a:endParaRPr lang="en-US" dirty="0"/>
        </a:p>
      </dgm:t>
    </dgm:pt>
    <dgm:pt modelId="{3148E5DC-03FE-BA4F-A93F-8AED8FEA398D}" type="parTrans" cxnId="{24126155-6B82-3C4E-8E80-3973776E3849}">
      <dgm:prSet/>
      <dgm:spPr/>
      <dgm:t>
        <a:bodyPr/>
        <a:lstStyle/>
        <a:p>
          <a:endParaRPr lang="en-US"/>
        </a:p>
      </dgm:t>
    </dgm:pt>
    <dgm:pt modelId="{36F64D4E-AB38-DF47-A000-ABC2BF9E8602}" type="sibTrans" cxnId="{24126155-6B82-3C4E-8E80-3973776E3849}">
      <dgm:prSet/>
      <dgm:spPr/>
      <dgm:t>
        <a:bodyPr/>
        <a:lstStyle/>
        <a:p>
          <a:endParaRPr lang="en-US"/>
        </a:p>
      </dgm:t>
    </dgm:pt>
    <dgm:pt modelId="{C43A7FC7-81F8-3347-8AA6-DCD880869361}">
      <dgm:prSet/>
      <dgm:spPr/>
      <dgm:t>
        <a:bodyPr/>
        <a:lstStyle/>
        <a:p>
          <a:r>
            <a:rPr lang="en-US" dirty="0"/>
            <a:t>[Text]</a:t>
          </a:r>
        </a:p>
      </dgm:t>
    </dgm:pt>
    <dgm:pt modelId="{92FEC8AB-DFBF-9847-B173-1780DAE54042}" type="parTrans" cxnId="{F0B48544-C542-EE46-8595-B91DD7D0B2D5}">
      <dgm:prSet/>
      <dgm:spPr/>
      <dgm:t>
        <a:bodyPr/>
        <a:lstStyle/>
        <a:p>
          <a:endParaRPr lang="en-US"/>
        </a:p>
      </dgm:t>
    </dgm:pt>
    <dgm:pt modelId="{83101F7E-0EBD-9D47-A2AB-67E8C661D05C}" type="sibTrans" cxnId="{F0B48544-C542-EE46-8595-B91DD7D0B2D5}">
      <dgm:prSet/>
      <dgm:spPr/>
      <dgm:t>
        <a:bodyPr/>
        <a:lstStyle/>
        <a:p>
          <a:endParaRPr lang="en-US"/>
        </a:p>
      </dgm:t>
    </dgm:pt>
    <dgm:pt modelId="{D28FADEA-F643-D34C-8F3C-8793066142EB}" type="pres">
      <dgm:prSet presAssocID="{0930CE94-B257-4D4B-9A2B-7E6BA39625EA}" presName="cycle" presStyleCnt="0">
        <dgm:presLayoutVars>
          <dgm:dir/>
          <dgm:resizeHandles val="exact"/>
        </dgm:presLayoutVars>
      </dgm:prSet>
      <dgm:spPr/>
    </dgm:pt>
    <dgm:pt modelId="{875C3EEB-E8F4-F744-AD09-7045E56C4656}" type="pres">
      <dgm:prSet presAssocID="{47FF1E71-C149-684E-93EA-FD1003895C9A}" presName="node" presStyleLbl="node1" presStyleIdx="0" presStyleCnt="6">
        <dgm:presLayoutVars>
          <dgm:bulletEnabled val="1"/>
        </dgm:presLayoutVars>
      </dgm:prSet>
      <dgm:spPr/>
    </dgm:pt>
    <dgm:pt modelId="{4628ECFA-622E-804F-95CC-1DFB319C9439}" type="pres">
      <dgm:prSet presAssocID="{3A7BBCB5-0E9B-8243-928E-629A2D35B721}" presName="sibTrans" presStyleLbl="sibTrans2D1" presStyleIdx="0" presStyleCnt="6"/>
      <dgm:spPr/>
    </dgm:pt>
    <dgm:pt modelId="{89167067-2035-B542-972C-1D721D20CB11}" type="pres">
      <dgm:prSet presAssocID="{3A7BBCB5-0E9B-8243-928E-629A2D35B721}" presName="connectorText" presStyleLbl="sibTrans2D1" presStyleIdx="0" presStyleCnt="6"/>
      <dgm:spPr/>
    </dgm:pt>
    <dgm:pt modelId="{A12DD047-8F93-134B-B437-00929CB1D721}" type="pres">
      <dgm:prSet presAssocID="{C86A580F-4846-874A-8ABD-528147717703}" presName="node" presStyleLbl="node1" presStyleIdx="1" presStyleCnt="6">
        <dgm:presLayoutVars>
          <dgm:bulletEnabled val="1"/>
        </dgm:presLayoutVars>
      </dgm:prSet>
      <dgm:spPr/>
    </dgm:pt>
    <dgm:pt modelId="{0FBB7DCC-527B-5742-96D6-5C18D224252A}" type="pres">
      <dgm:prSet presAssocID="{065FDEC2-3DF2-D042-94AB-75CBC7DAB85F}" presName="sibTrans" presStyleLbl="sibTrans2D1" presStyleIdx="1" presStyleCnt="6"/>
      <dgm:spPr/>
    </dgm:pt>
    <dgm:pt modelId="{CAFA72A8-0972-6349-AF90-D2EFBDC89348}" type="pres">
      <dgm:prSet presAssocID="{065FDEC2-3DF2-D042-94AB-75CBC7DAB85F}" presName="connectorText" presStyleLbl="sibTrans2D1" presStyleIdx="1" presStyleCnt="6"/>
      <dgm:spPr/>
    </dgm:pt>
    <dgm:pt modelId="{0FAB00E7-F6EF-D84A-BFEF-4F516EBEB9C4}" type="pres">
      <dgm:prSet presAssocID="{0DAE15A5-3DBE-7E4F-8AE9-0611E593F1E4}" presName="node" presStyleLbl="node1" presStyleIdx="2" presStyleCnt="6">
        <dgm:presLayoutVars>
          <dgm:bulletEnabled val="1"/>
        </dgm:presLayoutVars>
      </dgm:prSet>
      <dgm:spPr/>
    </dgm:pt>
    <dgm:pt modelId="{3B1DC92C-A0C6-8547-AABD-3CD896DE2233}" type="pres">
      <dgm:prSet presAssocID="{7F8DAD89-B6C3-7941-852D-9A0D55507E98}" presName="sibTrans" presStyleLbl="sibTrans2D1" presStyleIdx="2" presStyleCnt="6"/>
      <dgm:spPr/>
    </dgm:pt>
    <dgm:pt modelId="{FDDA6EFF-7807-874B-9E02-5A472A78463C}" type="pres">
      <dgm:prSet presAssocID="{7F8DAD89-B6C3-7941-852D-9A0D55507E98}" presName="connectorText" presStyleLbl="sibTrans2D1" presStyleIdx="2" presStyleCnt="6"/>
      <dgm:spPr/>
    </dgm:pt>
    <dgm:pt modelId="{D2D7C682-6936-D54A-BD57-4EE396493248}" type="pres">
      <dgm:prSet presAssocID="{C43A7FC7-81F8-3347-8AA6-DCD880869361}" presName="node" presStyleLbl="node1" presStyleIdx="3" presStyleCnt="6">
        <dgm:presLayoutVars>
          <dgm:bulletEnabled val="1"/>
        </dgm:presLayoutVars>
      </dgm:prSet>
      <dgm:spPr/>
    </dgm:pt>
    <dgm:pt modelId="{9D10610D-5F8F-D447-8FE6-D1536A0675B7}" type="pres">
      <dgm:prSet presAssocID="{83101F7E-0EBD-9D47-A2AB-67E8C661D05C}" presName="sibTrans" presStyleLbl="sibTrans2D1" presStyleIdx="3" presStyleCnt="6"/>
      <dgm:spPr/>
    </dgm:pt>
    <dgm:pt modelId="{6D16FE32-723F-9A4F-B218-A61F6FD89D31}" type="pres">
      <dgm:prSet presAssocID="{83101F7E-0EBD-9D47-A2AB-67E8C661D05C}" presName="connectorText" presStyleLbl="sibTrans2D1" presStyleIdx="3" presStyleCnt="6"/>
      <dgm:spPr/>
    </dgm:pt>
    <dgm:pt modelId="{1E6D42F3-5DFB-2342-9A33-D3DADA593FF2}" type="pres">
      <dgm:prSet presAssocID="{0A2A8E59-DB7B-AE48-8C56-C7599252014A}" presName="node" presStyleLbl="node1" presStyleIdx="4" presStyleCnt="6">
        <dgm:presLayoutVars>
          <dgm:bulletEnabled val="1"/>
        </dgm:presLayoutVars>
      </dgm:prSet>
      <dgm:spPr/>
    </dgm:pt>
    <dgm:pt modelId="{8430CC21-1688-1744-8FB3-05C9677888A2}" type="pres">
      <dgm:prSet presAssocID="{1D11AA6D-F7B7-594E-AF4C-960B6B844C32}" presName="sibTrans" presStyleLbl="sibTrans2D1" presStyleIdx="4" presStyleCnt="6"/>
      <dgm:spPr/>
    </dgm:pt>
    <dgm:pt modelId="{79F1D579-6C93-6041-A79B-D17C6EDB03D7}" type="pres">
      <dgm:prSet presAssocID="{1D11AA6D-F7B7-594E-AF4C-960B6B844C32}" presName="connectorText" presStyleLbl="sibTrans2D1" presStyleIdx="4" presStyleCnt="6"/>
      <dgm:spPr/>
    </dgm:pt>
    <dgm:pt modelId="{3454C881-8671-EB41-B730-CA167E384B01}" type="pres">
      <dgm:prSet presAssocID="{FBDB4BE8-B6D1-F645-9BBA-A8F01B78A619}" presName="node" presStyleLbl="node1" presStyleIdx="5" presStyleCnt="6">
        <dgm:presLayoutVars>
          <dgm:bulletEnabled val="1"/>
        </dgm:presLayoutVars>
      </dgm:prSet>
      <dgm:spPr/>
    </dgm:pt>
    <dgm:pt modelId="{4ECB70B6-1D14-234F-907C-E4AF5D466608}" type="pres">
      <dgm:prSet presAssocID="{36F64D4E-AB38-DF47-A000-ABC2BF9E8602}" presName="sibTrans" presStyleLbl="sibTrans2D1" presStyleIdx="5" presStyleCnt="6"/>
      <dgm:spPr/>
    </dgm:pt>
    <dgm:pt modelId="{DB4400F2-2523-D243-AB4C-70CB601DE3A9}" type="pres">
      <dgm:prSet presAssocID="{36F64D4E-AB38-DF47-A000-ABC2BF9E8602}" presName="connectorText" presStyleLbl="sibTrans2D1" presStyleIdx="5" presStyleCnt="6"/>
      <dgm:spPr/>
    </dgm:pt>
  </dgm:ptLst>
  <dgm:cxnLst>
    <dgm:cxn modelId="{DB189209-5795-6644-981E-B5017BBFC3E9}" type="presOf" srcId="{C86A580F-4846-874A-8ABD-528147717703}" destId="{A12DD047-8F93-134B-B437-00929CB1D721}" srcOrd="0" destOrd="0" presId="urn:microsoft.com/office/officeart/2005/8/layout/cycle2"/>
    <dgm:cxn modelId="{23104D15-60EE-5E45-9FCA-FA7B668EC9A5}" type="presOf" srcId="{1D11AA6D-F7B7-594E-AF4C-960B6B844C32}" destId="{79F1D579-6C93-6041-A79B-D17C6EDB03D7}" srcOrd="1" destOrd="0" presId="urn:microsoft.com/office/officeart/2005/8/layout/cycle2"/>
    <dgm:cxn modelId="{5B27231C-102E-E64A-9B46-17932406B869}" type="presOf" srcId="{36F64D4E-AB38-DF47-A000-ABC2BF9E8602}" destId="{4ECB70B6-1D14-234F-907C-E4AF5D466608}" srcOrd="0" destOrd="0" presId="urn:microsoft.com/office/officeart/2005/8/layout/cycle2"/>
    <dgm:cxn modelId="{03DA4B1E-F13B-5341-AB4D-CB8B8EA4AD80}" type="presOf" srcId="{47FF1E71-C149-684E-93EA-FD1003895C9A}" destId="{875C3EEB-E8F4-F744-AD09-7045E56C4656}" srcOrd="0" destOrd="0" presId="urn:microsoft.com/office/officeart/2005/8/layout/cycle2"/>
    <dgm:cxn modelId="{6B3D9F22-4346-D54F-BE5F-EAE3DFAF9A8B}" type="presOf" srcId="{C43A7FC7-81F8-3347-8AA6-DCD880869361}" destId="{D2D7C682-6936-D54A-BD57-4EE396493248}" srcOrd="0" destOrd="0" presId="urn:microsoft.com/office/officeart/2005/8/layout/cycle2"/>
    <dgm:cxn modelId="{675CCE37-CE03-5A43-AAAB-07BBDD4598A2}" type="presOf" srcId="{83101F7E-0EBD-9D47-A2AB-67E8C661D05C}" destId="{9D10610D-5F8F-D447-8FE6-D1536A0675B7}" srcOrd="0" destOrd="0" presId="urn:microsoft.com/office/officeart/2005/8/layout/cycle2"/>
    <dgm:cxn modelId="{F0B48544-C542-EE46-8595-B91DD7D0B2D5}" srcId="{0930CE94-B257-4D4B-9A2B-7E6BA39625EA}" destId="{C43A7FC7-81F8-3347-8AA6-DCD880869361}" srcOrd="3" destOrd="0" parTransId="{92FEC8AB-DFBF-9847-B173-1780DAE54042}" sibTransId="{83101F7E-0EBD-9D47-A2AB-67E8C661D05C}"/>
    <dgm:cxn modelId="{24126155-6B82-3C4E-8E80-3973776E3849}" srcId="{0930CE94-B257-4D4B-9A2B-7E6BA39625EA}" destId="{FBDB4BE8-B6D1-F645-9BBA-A8F01B78A619}" srcOrd="5" destOrd="0" parTransId="{3148E5DC-03FE-BA4F-A93F-8AED8FEA398D}" sibTransId="{36F64D4E-AB38-DF47-A000-ABC2BF9E8602}"/>
    <dgm:cxn modelId="{B484FD5D-D413-A842-B14E-42999084CAB9}" type="presOf" srcId="{0930CE94-B257-4D4B-9A2B-7E6BA39625EA}" destId="{D28FADEA-F643-D34C-8F3C-8793066142EB}" srcOrd="0" destOrd="0" presId="urn:microsoft.com/office/officeart/2005/8/layout/cycle2"/>
    <dgm:cxn modelId="{6BD8966A-3354-354F-9435-F6C5BD87A2F4}" type="presOf" srcId="{0A2A8E59-DB7B-AE48-8C56-C7599252014A}" destId="{1E6D42F3-5DFB-2342-9A33-D3DADA593FF2}" srcOrd="0" destOrd="0" presId="urn:microsoft.com/office/officeart/2005/8/layout/cycle2"/>
    <dgm:cxn modelId="{098CEC6C-D850-2142-B790-E15CBC67A5C0}" srcId="{0930CE94-B257-4D4B-9A2B-7E6BA39625EA}" destId="{0A2A8E59-DB7B-AE48-8C56-C7599252014A}" srcOrd="4" destOrd="0" parTransId="{538643DC-F727-0D4E-973F-16111DB98651}" sibTransId="{1D11AA6D-F7B7-594E-AF4C-960B6B844C32}"/>
    <dgm:cxn modelId="{FB803273-5749-C64C-96FB-C5583241420E}" type="presOf" srcId="{3A7BBCB5-0E9B-8243-928E-629A2D35B721}" destId="{4628ECFA-622E-804F-95CC-1DFB319C9439}" srcOrd="0" destOrd="0" presId="urn:microsoft.com/office/officeart/2005/8/layout/cycle2"/>
    <dgm:cxn modelId="{928D197F-021E-9F49-94E3-8BF3E585D048}" type="presOf" srcId="{FBDB4BE8-B6D1-F645-9BBA-A8F01B78A619}" destId="{3454C881-8671-EB41-B730-CA167E384B01}" srcOrd="0" destOrd="0" presId="urn:microsoft.com/office/officeart/2005/8/layout/cycle2"/>
    <dgm:cxn modelId="{E03D9284-1286-CA4A-B78B-88A5FF9BCD89}" srcId="{0930CE94-B257-4D4B-9A2B-7E6BA39625EA}" destId="{0DAE15A5-3DBE-7E4F-8AE9-0611E593F1E4}" srcOrd="2" destOrd="0" parTransId="{D565A899-71F9-6342-8BEA-839242DB815D}" sibTransId="{7F8DAD89-B6C3-7941-852D-9A0D55507E98}"/>
    <dgm:cxn modelId="{C1090985-4C68-A34F-88AE-D7336AFC3414}" type="presOf" srcId="{36F64D4E-AB38-DF47-A000-ABC2BF9E8602}" destId="{DB4400F2-2523-D243-AB4C-70CB601DE3A9}" srcOrd="1" destOrd="0" presId="urn:microsoft.com/office/officeart/2005/8/layout/cycle2"/>
    <dgm:cxn modelId="{1FE8EF89-D25B-5A47-9A19-32361C590C23}" srcId="{0930CE94-B257-4D4B-9A2B-7E6BA39625EA}" destId="{C86A580F-4846-874A-8ABD-528147717703}" srcOrd="1" destOrd="0" parTransId="{4F2CEDA9-8EEA-D44F-A84A-0599D2EED9F1}" sibTransId="{065FDEC2-3DF2-D042-94AB-75CBC7DAB85F}"/>
    <dgm:cxn modelId="{D136CF8A-38DF-4043-92D8-68C23A14005E}" type="presOf" srcId="{0DAE15A5-3DBE-7E4F-8AE9-0611E593F1E4}" destId="{0FAB00E7-F6EF-D84A-BFEF-4F516EBEB9C4}" srcOrd="0" destOrd="0" presId="urn:microsoft.com/office/officeart/2005/8/layout/cycle2"/>
    <dgm:cxn modelId="{4C40D2A2-8E30-B449-AFDA-F33C73EDB261}" srcId="{0930CE94-B257-4D4B-9A2B-7E6BA39625EA}" destId="{47FF1E71-C149-684E-93EA-FD1003895C9A}" srcOrd="0" destOrd="0" parTransId="{2C5CE581-9328-554B-BF3F-430A57973111}" sibTransId="{3A7BBCB5-0E9B-8243-928E-629A2D35B721}"/>
    <dgm:cxn modelId="{8BA25AA5-4852-0641-B3D9-45B731069AD1}" type="presOf" srcId="{7F8DAD89-B6C3-7941-852D-9A0D55507E98}" destId="{FDDA6EFF-7807-874B-9E02-5A472A78463C}" srcOrd="1" destOrd="0" presId="urn:microsoft.com/office/officeart/2005/8/layout/cycle2"/>
    <dgm:cxn modelId="{FF3F12B5-8A7B-BA41-954E-61823ACDA597}" type="presOf" srcId="{065FDEC2-3DF2-D042-94AB-75CBC7DAB85F}" destId="{CAFA72A8-0972-6349-AF90-D2EFBDC89348}" srcOrd="1" destOrd="0" presId="urn:microsoft.com/office/officeart/2005/8/layout/cycle2"/>
    <dgm:cxn modelId="{9EF2E6BC-ECE1-2B43-82DF-6913FEC876EE}" type="presOf" srcId="{065FDEC2-3DF2-D042-94AB-75CBC7DAB85F}" destId="{0FBB7DCC-527B-5742-96D6-5C18D224252A}" srcOrd="0" destOrd="0" presId="urn:microsoft.com/office/officeart/2005/8/layout/cycle2"/>
    <dgm:cxn modelId="{34AF82C4-E32B-D948-8475-1962AFEB72F0}" type="presOf" srcId="{1D11AA6D-F7B7-594E-AF4C-960B6B844C32}" destId="{8430CC21-1688-1744-8FB3-05C9677888A2}" srcOrd="0" destOrd="0" presId="urn:microsoft.com/office/officeart/2005/8/layout/cycle2"/>
    <dgm:cxn modelId="{B5BFC4C9-0BC2-9C4A-A20C-2FEB33ACC612}" type="presOf" srcId="{83101F7E-0EBD-9D47-A2AB-67E8C661D05C}" destId="{6D16FE32-723F-9A4F-B218-A61F6FD89D31}" srcOrd="1" destOrd="0" presId="urn:microsoft.com/office/officeart/2005/8/layout/cycle2"/>
    <dgm:cxn modelId="{CCC748DC-A039-804E-98FB-C745AAEBDB84}" type="presOf" srcId="{7F8DAD89-B6C3-7941-852D-9A0D55507E98}" destId="{3B1DC92C-A0C6-8547-AABD-3CD896DE2233}" srcOrd="0" destOrd="0" presId="urn:microsoft.com/office/officeart/2005/8/layout/cycle2"/>
    <dgm:cxn modelId="{270BBFDD-8EAF-8B4E-ACF2-147617D19D51}" type="presOf" srcId="{3A7BBCB5-0E9B-8243-928E-629A2D35B721}" destId="{89167067-2035-B542-972C-1D721D20CB11}" srcOrd="1" destOrd="0" presId="urn:microsoft.com/office/officeart/2005/8/layout/cycle2"/>
    <dgm:cxn modelId="{A02188A6-2194-4A4C-911D-001D960AAFCF}" type="presParOf" srcId="{D28FADEA-F643-D34C-8F3C-8793066142EB}" destId="{875C3EEB-E8F4-F744-AD09-7045E56C4656}" srcOrd="0" destOrd="0" presId="urn:microsoft.com/office/officeart/2005/8/layout/cycle2"/>
    <dgm:cxn modelId="{76292A2A-394A-894E-8A36-A0480BE22264}" type="presParOf" srcId="{D28FADEA-F643-D34C-8F3C-8793066142EB}" destId="{4628ECFA-622E-804F-95CC-1DFB319C9439}" srcOrd="1" destOrd="0" presId="urn:microsoft.com/office/officeart/2005/8/layout/cycle2"/>
    <dgm:cxn modelId="{A8B039DA-8D00-504F-A5CE-7C7187B5DB42}" type="presParOf" srcId="{4628ECFA-622E-804F-95CC-1DFB319C9439}" destId="{89167067-2035-B542-972C-1D721D20CB11}" srcOrd="0" destOrd="0" presId="urn:microsoft.com/office/officeart/2005/8/layout/cycle2"/>
    <dgm:cxn modelId="{8602F9F2-7264-CD4A-AB01-B0D0E5ED72AD}" type="presParOf" srcId="{D28FADEA-F643-D34C-8F3C-8793066142EB}" destId="{A12DD047-8F93-134B-B437-00929CB1D721}" srcOrd="2" destOrd="0" presId="urn:microsoft.com/office/officeart/2005/8/layout/cycle2"/>
    <dgm:cxn modelId="{A224EF21-BA09-EA43-B215-2D59DC1ED546}" type="presParOf" srcId="{D28FADEA-F643-D34C-8F3C-8793066142EB}" destId="{0FBB7DCC-527B-5742-96D6-5C18D224252A}" srcOrd="3" destOrd="0" presId="urn:microsoft.com/office/officeart/2005/8/layout/cycle2"/>
    <dgm:cxn modelId="{5E50CF8C-3E90-0D45-8744-9C64A7612124}" type="presParOf" srcId="{0FBB7DCC-527B-5742-96D6-5C18D224252A}" destId="{CAFA72A8-0972-6349-AF90-D2EFBDC89348}" srcOrd="0" destOrd="0" presId="urn:microsoft.com/office/officeart/2005/8/layout/cycle2"/>
    <dgm:cxn modelId="{71BB5EE4-4869-9940-A69B-9522C25C0A41}" type="presParOf" srcId="{D28FADEA-F643-D34C-8F3C-8793066142EB}" destId="{0FAB00E7-F6EF-D84A-BFEF-4F516EBEB9C4}" srcOrd="4" destOrd="0" presId="urn:microsoft.com/office/officeart/2005/8/layout/cycle2"/>
    <dgm:cxn modelId="{E545304E-D8BB-1E4B-B497-3324BF8293CA}" type="presParOf" srcId="{D28FADEA-F643-D34C-8F3C-8793066142EB}" destId="{3B1DC92C-A0C6-8547-AABD-3CD896DE2233}" srcOrd="5" destOrd="0" presId="urn:microsoft.com/office/officeart/2005/8/layout/cycle2"/>
    <dgm:cxn modelId="{0509B4E0-279F-A942-985B-8A3FE372DD5B}" type="presParOf" srcId="{3B1DC92C-A0C6-8547-AABD-3CD896DE2233}" destId="{FDDA6EFF-7807-874B-9E02-5A472A78463C}" srcOrd="0" destOrd="0" presId="urn:microsoft.com/office/officeart/2005/8/layout/cycle2"/>
    <dgm:cxn modelId="{A7052E38-D5FA-724F-A394-0376E40EFF1F}" type="presParOf" srcId="{D28FADEA-F643-D34C-8F3C-8793066142EB}" destId="{D2D7C682-6936-D54A-BD57-4EE396493248}" srcOrd="6" destOrd="0" presId="urn:microsoft.com/office/officeart/2005/8/layout/cycle2"/>
    <dgm:cxn modelId="{6625F311-CCD5-2A49-B683-A2C209A93319}" type="presParOf" srcId="{D28FADEA-F643-D34C-8F3C-8793066142EB}" destId="{9D10610D-5F8F-D447-8FE6-D1536A0675B7}" srcOrd="7" destOrd="0" presId="urn:microsoft.com/office/officeart/2005/8/layout/cycle2"/>
    <dgm:cxn modelId="{90E8D415-C9D3-DF4B-8659-A0FA0B81DFC4}" type="presParOf" srcId="{9D10610D-5F8F-D447-8FE6-D1536A0675B7}" destId="{6D16FE32-723F-9A4F-B218-A61F6FD89D31}" srcOrd="0" destOrd="0" presId="urn:microsoft.com/office/officeart/2005/8/layout/cycle2"/>
    <dgm:cxn modelId="{45419E0D-3290-B14B-A45F-C988F6B39CFF}" type="presParOf" srcId="{D28FADEA-F643-D34C-8F3C-8793066142EB}" destId="{1E6D42F3-5DFB-2342-9A33-D3DADA593FF2}" srcOrd="8" destOrd="0" presId="urn:microsoft.com/office/officeart/2005/8/layout/cycle2"/>
    <dgm:cxn modelId="{9FAE5CCC-A705-B042-8D47-D22B34635F31}" type="presParOf" srcId="{D28FADEA-F643-D34C-8F3C-8793066142EB}" destId="{8430CC21-1688-1744-8FB3-05C9677888A2}" srcOrd="9" destOrd="0" presId="urn:microsoft.com/office/officeart/2005/8/layout/cycle2"/>
    <dgm:cxn modelId="{A8CECC69-0BE4-FC47-83C8-F0061D2110B0}" type="presParOf" srcId="{8430CC21-1688-1744-8FB3-05C9677888A2}" destId="{79F1D579-6C93-6041-A79B-D17C6EDB03D7}" srcOrd="0" destOrd="0" presId="urn:microsoft.com/office/officeart/2005/8/layout/cycle2"/>
    <dgm:cxn modelId="{BC85EA51-F98F-A84D-9BBC-76DD8D0B4C16}" type="presParOf" srcId="{D28FADEA-F643-D34C-8F3C-8793066142EB}" destId="{3454C881-8671-EB41-B730-CA167E384B01}" srcOrd="10" destOrd="0" presId="urn:microsoft.com/office/officeart/2005/8/layout/cycle2"/>
    <dgm:cxn modelId="{6FB413EB-9DEF-FA42-A1E8-40017413289E}" type="presParOf" srcId="{D28FADEA-F643-D34C-8F3C-8793066142EB}" destId="{4ECB70B6-1D14-234F-907C-E4AF5D466608}" srcOrd="11" destOrd="0" presId="urn:microsoft.com/office/officeart/2005/8/layout/cycle2"/>
    <dgm:cxn modelId="{9B7A07A8-36B2-5F44-BEB6-F39ADA764F7B}" type="presParOf" srcId="{4ECB70B6-1D14-234F-907C-E4AF5D466608}" destId="{DB4400F2-2523-D243-AB4C-70CB601DE3A9}" srcOrd="0" destOrd="0" presId="urn:microsoft.com/office/officeart/2005/8/layout/cycle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0930CE94-B257-4D4B-9A2B-7E6BA39625EA}" type="doc">
      <dgm:prSet loTypeId="urn:microsoft.com/office/officeart/2005/8/layout/cycle2" loCatId="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47FF1E71-C149-684E-93EA-FD1003895C9A}">
      <dgm:prSet phldrT="[Text]" phldr="1"/>
      <dgm:spPr/>
      <dgm:t>
        <a:bodyPr/>
        <a:lstStyle/>
        <a:p>
          <a:endParaRPr lang="en-US"/>
        </a:p>
      </dgm:t>
    </dgm:pt>
    <dgm:pt modelId="{2C5CE581-9328-554B-BF3F-430A57973111}" type="parTrans" cxnId="{4C40D2A2-8E30-B449-AFDA-F33C73EDB261}">
      <dgm:prSet/>
      <dgm:spPr/>
      <dgm:t>
        <a:bodyPr/>
        <a:lstStyle/>
        <a:p>
          <a:endParaRPr lang="en-US"/>
        </a:p>
      </dgm:t>
    </dgm:pt>
    <dgm:pt modelId="{3A7BBCB5-0E9B-8243-928E-629A2D35B721}" type="sibTrans" cxnId="{4C40D2A2-8E30-B449-AFDA-F33C73EDB261}">
      <dgm:prSet/>
      <dgm:spPr/>
      <dgm:t>
        <a:bodyPr/>
        <a:lstStyle/>
        <a:p>
          <a:endParaRPr lang="en-US"/>
        </a:p>
      </dgm:t>
    </dgm:pt>
    <dgm:pt modelId="{C86A580F-4846-874A-8ABD-528147717703}">
      <dgm:prSet phldrT="[Text]" phldr="1"/>
      <dgm:spPr/>
      <dgm:t>
        <a:bodyPr/>
        <a:lstStyle/>
        <a:p>
          <a:endParaRPr lang="en-US"/>
        </a:p>
      </dgm:t>
    </dgm:pt>
    <dgm:pt modelId="{4F2CEDA9-8EEA-D44F-A84A-0599D2EED9F1}" type="parTrans" cxnId="{1FE8EF89-D25B-5A47-9A19-32361C590C23}">
      <dgm:prSet/>
      <dgm:spPr/>
      <dgm:t>
        <a:bodyPr/>
        <a:lstStyle/>
        <a:p>
          <a:endParaRPr lang="en-US"/>
        </a:p>
      </dgm:t>
    </dgm:pt>
    <dgm:pt modelId="{065FDEC2-3DF2-D042-94AB-75CBC7DAB85F}" type="sibTrans" cxnId="{1FE8EF89-D25B-5A47-9A19-32361C590C23}">
      <dgm:prSet/>
      <dgm:spPr/>
      <dgm:t>
        <a:bodyPr/>
        <a:lstStyle/>
        <a:p>
          <a:endParaRPr lang="en-US"/>
        </a:p>
      </dgm:t>
    </dgm:pt>
    <dgm:pt modelId="{0DAE15A5-3DBE-7E4F-8AE9-0611E593F1E4}">
      <dgm:prSet phldrT="[Text]" phldr="1"/>
      <dgm:spPr/>
      <dgm:t>
        <a:bodyPr/>
        <a:lstStyle/>
        <a:p>
          <a:endParaRPr lang="en-US"/>
        </a:p>
      </dgm:t>
    </dgm:pt>
    <dgm:pt modelId="{D565A899-71F9-6342-8BEA-839242DB815D}" type="parTrans" cxnId="{E03D9284-1286-CA4A-B78B-88A5FF9BCD89}">
      <dgm:prSet/>
      <dgm:spPr/>
      <dgm:t>
        <a:bodyPr/>
        <a:lstStyle/>
        <a:p>
          <a:endParaRPr lang="en-US"/>
        </a:p>
      </dgm:t>
    </dgm:pt>
    <dgm:pt modelId="{7F8DAD89-B6C3-7941-852D-9A0D55507E98}" type="sibTrans" cxnId="{E03D9284-1286-CA4A-B78B-88A5FF9BCD89}">
      <dgm:prSet/>
      <dgm:spPr/>
      <dgm:t>
        <a:bodyPr/>
        <a:lstStyle/>
        <a:p>
          <a:endParaRPr lang="en-US"/>
        </a:p>
      </dgm:t>
    </dgm:pt>
    <dgm:pt modelId="{0A2A8E59-DB7B-AE48-8C56-C7599252014A}">
      <dgm:prSet phldrT="[Text]" phldr="1"/>
      <dgm:spPr/>
      <dgm:t>
        <a:bodyPr/>
        <a:lstStyle/>
        <a:p>
          <a:endParaRPr lang="en-US"/>
        </a:p>
      </dgm:t>
    </dgm:pt>
    <dgm:pt modelId="{538643DC-F727-0D4E-973F-16111DB98651}" type="parTrans" cxnId="{098CEC6C-D850-2142-B790-E15CBC67A5C0}">
      <dgm:prSet/>
      <dgm:spPr/>
      <dgm:t>
        <a:bodyPr/>
        <a:lstStyle/>
        <a:p>
          <a:endParaRPr lang="en-US"/>
        </a:p>
      </dgm:t>
    </dgm:pt>
    <dgm:pt modelId="{1D11AA6D-F7B7-594E-AF4C-960B6B844C32}" type="sibTrans" cxnId="{098CEC6C-D850-2142-B790-E15CBC67A5C0}">
      <dgm:prSet/>
      <dgm:spPr/>
      <dgm:t>
        <a:bodyPr/>
        <a:lstStyle/>
        <a:p>
          <a:endParaRPr lang="en-US"/>
        </a:p>
      </dgm:t>
    </dgm:pt>
    <dgm:pt modelId="{FBDB4BE8-B6D1-F645-9BBA-A8F01B78A619}">
      <dgm:prSet phldrT="[Text]" phldr="1"/>
      <dgm:spPr>
        <a:solidFill>
          <a:schemeClr val="accent1"/>
        </a:solidFill>
      </dgm:spPr>
      <dgm:t>
        <a:bodyPr/>
        <a:lstStyle/>
        <a:p>
          <a:endParaRPr lang="en-US" dirty="0"/>
        </a:p>
      </dgm:t>
    </dgm:pt>
    <dgm:pt modelId="{3148E5DC-03FE-BA4F-A93F-8AED8FEA398D}" type="parTrans" cxnId="{24126155-6B82-3C4E-8E80-3973776E3849}">
      <dgm:prSet/>
      <dgm:spPr/>
      <dgm:t>
        <a:bodyPr/>
        <a:lstStyle/>
        <a:p>
          <a:endParaRPr lang="en-US"/>
        </a:p>
      </dgm:t>
    </dgm:pt>
    <dgm:pt modelId="{36F64D4E-AB38-DF47-A000-ABC2BF9E8602}" type="sibTrans" cxnId="{24126155-6B82-3C4E-8E80-3973776E3849}">
      <dgm:prSet/>
      <dgm:spPr/>
      <dgm:t>
        <a:bodyPr/>
        <a:lstStyle/>
        <a:p>
          <a:endParaRPr lang="en-US"/>
        </a:p>
      </dgm:t>
    </dgm:pt>
    <dgm:pt modelId="{C43A7FC7-81F8-3347-8AA6-DCD880869361}">
      <dgm:prSet/>
      <dgm:spPr/>
      <dgm:t>
        <a:bodyPr/>
        <a:lstStyle/>
        <a:p>
          <a:r>
            <a:rPr lang="en-US" dirty="0"/>
            <a:t>[Text]</a:t>
          </a:r>
        </a:p>
      </dgm:t>
    </dgm:pt>
    <dgm:pt modelId="{92FEC8AB-DFBF-9847-B173-1780DAE54042}" type="parTrans" cxnId="{F0B48544-C542-EE46-8595-B91DD7D0B2D5}">
      <dgm:prSet/>
      <dgm:spPr/>
      <dgm:t>
        <a:bodyPr/>
        <a:lstStyle/>
        <a:p>
          <a:endParaRPr lang="en-US"/>
        </a:p>
      </dgm:t>
    </dgm:pt>
    <dgm:pt modelId="{83101F7E-0EBD-9D47-A2AB-67E8C661D05C}" type="sibTrans" cxnId="{F0B48544-C542-EE46-8595-B91DD7D0B2D5}">
      <dgm:prSet/>
      <dgm:spPr/>
      <dgm:t>
        <a:bodyPr/>
        <a:lstStyle/>
        <a:p>
          <a:endParaRPr lang="en-US"/>
        </a:p>
      </dgm:t>
    </dgm:pt>
    <dgm:pt modelId="{D28FADEA-F643-D34C-8F3C-8793066142EB}" type="pres">
      <dgm:prSet presAssocID="{0930CE94-B257-4D4B-9A2B-7E6BA39625EA}" presName="cycle" presStyleCnt="0">
        <dgm:presLayoutVars>
          <dgm:dir/>
          <dgm:resizeHandles val="exact"/>
        </dgm:presLayoutVars>
      </dgm:prSet>
      <dgm:spPr/>
    </dgm:pt>
    <dgm:pt modelId="{875C3EEB-E8F4-F744-AD09-7045E56C4656}" type="pres">
      <dgm:prSet presAssocID="{47FF1E71-C149-684E-93EA-FD1003895C9A}" presName="node" presStyleLbl="node1" presStyleIdx="0" presStyleCnt="6">
        <dgm:presLayoutVars>
          <dgm:bulletEnabled val="1"/>
        </dgm:presLayoutVars>
      </dgm:prSet>
      <dgm:spPr/>
    </dgm:pt>
    <dgm:pt modelId="{4628ECFA-622E-804F-95CC-1DFB319C9439}" type="pres">
      <dgm:prSet presAssocID="{3A7BBCB5-0E9B-8243-928E-629A2D35B721}" presName="sibTrans" presStyleLbl="sibTrans2D1" presStyleIdx="0" presStyleCnt="6"/>
      <dgm:spPr/>
    </dgm:pt>
    <dgm:pt modelId="{89167067-2035-B542-972C-1D721D20CB11}" type="pres">
      <dgm:prSet presAssocID="{3A7BBCB5-0E9B-8243-928E-629A2D35B721}" presName="connectorText" presStyleLbl="sibTrans2D1" presStyleIdx="0" presStyleCnt="6"/>
      <dgm:spPr/>
    </dgm:pt>
    <dgm:pt modelId="{A12DD047-8F93-134B-B437-00929CB1D721}" type="pres">
      <dgm:prSet presAssocID="{C86A580F-4846-874A-8ABD-528147717703}" presName="node" presStyleLbl="node1" presStyleIdx="1" presStyleCnt="6">
        <dgm:presLayoutVars>
          <dgm:bulletEnabled val="1"/>
        </dgm:presLayoutVars>
      </dgm:prSet>
      <dgm:spPr/>
    </dgm:pt>
    <dgm:pt modelId="{0FBB7DCC-527B-5742-96D6-5C18D224252A}" type="pres">
      <dgm:prSet presAssocID="{065FDEC2-3DF2-D042-94AB-75CBC7DAB85F}" presName="sibTrans" presStyleLbl="sibTrans2D1" presStyleIdx="1" presStyleCnt="6"/>
      <dgm:spPr/>
    </dgm:pt>
    <dgm:pt modelId="{CAFA72A8-0972-6349-AF90-D2EFBDC89348}" type="pres">
      <dgm:prSet presAssocID="{065FDEC2-3DF2-D042-94AB-75CBC7DAB85F}" presName="connectorText" presStyleLbl="sibTrans2D1" presStyleIdx="1" presStyleCnt="6"/>
      <dgm:spPr/>
    </dgm:pt>
    <dgm:pt modelId="{0FAB00E7-F6EF-D84A-BFEF-4F516EBEB9C4}" type="pres">
      <dgm:prSet presAssocID="{0DAE15A5-3DBE-7E4F-8AE9-0611E593F1E4}" presName="node" presStyleLbl="node1" presStyleIdx="2" presStyleCnt="6">
        <dgm:presLayoutVars>
          <dgm:bulletEnabled val="1"/>
        </dgm:presLayoutVars>
      </dgm:prSet>
      <dgm:spPr/>
    </dgm:pt>
    <dgm:pt modelId="{3B1DC92C-A0C6-8547-AABD-3CD896DE2233}" type="pres">
      <dgm:prSet presAssocID="{7F8DAD89-B6C3-7941-852D-9A0D55507E98}" presName="sibTrans" presStyleLbl="sibTrans2D1" presStyleIdx="2" presStyleCnt="6"/>
      <dgm:spPr/>
    </dgm:pt>
    <dgm:pt modelId="{FDDA6EFF-7807-874B-9E02-5A472A78463C}" type="pres">
      <dgm:prSet presAssocID="{7F8DAD89-B6C3-7941-852D-9A0D55507E98}" presName="connectorText" presStyleLbl="sibTrans2D1" presStyleIdx="2" presStyleCnt="6"/>
      <dgm:spPr/>
    </dgm:pt>
    <dgm:pt modelId="{D2D7C682-6936-D54A-BD57-4EE396493248}" type="pres">
      <dgm:prSet presAssocID="{C43A7FC7-81F8-3347-8AA6-DCD880869361}" presName="node" presStyleLbl="node1" presStyleIdx="3" presStyleCnt="6">
        <dgm:presLayoutVars>
          <dgm:bulletEnabled val="1"/>
        </dgm:presLayoutVars>
      </dgm:prSet>
      <dgm:spPr/>
    </dgm:pt>
    <dgm:pt modelId="{9D10610D-5F8F-D447-8FE6-D1536A0675B7}" type="pres">
      <dgm:prSet presAssocID="{83101F7E-0EBD-9D47-A2AB-67E8C661D05C}" presName="sibTrans" presStyleLbl="sibTrans2D1" presStyleIdx="3" presStyleCnt="6"/>
      <dgm:spPr/>
    </dgm:pt>
    <dgm:pt modelId="{6D16FE32-723F-9A4F-B218-A61F6FD89D31}" type="pres">
      <dgm:prSet presAssocID="{83101F7E-0EBD-9D47-A2AB-67E8C661D05C}" presName="connectorText" presStyleLbl="sibTrans2D1" presStyleIdx="3" presStyleCnt="6"/>
      <dgm:spPr/>
    </dgm:pt>
    <dgm:pt modelId="{1E6D42F3-5DFB-2342-9A33-D3DADA593FF2}" type="pres">
      <dgm:prSet presAssocID="{0A2A8E59-DB7B-AE48-8C56-C7599252014A}" presName="node" presStyleLbl="node1" presStyleIdx="4" presStyleCnt="6">
        <dgm:presLayoutVars>
          <dgm:bulletEnabled val="1"/>
        </dgm:presLayoutVars>
      </dgm:prSet>
      <dgm:spPr/>
    </dgm:pt>
    <dgm:pt modelId="{8430CC21-1688-1744-8FB3-05C9677888A2}" type="pres">
      <dgm:prSet presAssocID="{1D11AA6D-F7B7-594E-AF4C-960B6B844C32}" presName="sibTrans" presStyleLbl="sibTrans2D1" presStyleIdx="4" presStyleCnt="6"/>
      <dgm:spPr/>
    </dgm:pt>
    <dgm:pt modelId="{79F1D579-6C93-6041-A79B-D17C6EDB03D7}" type="pres">
      <dgm:prSet presAssocID="{1D11AA6D-F7B7-594E-AF4C-960B6B844C32}" presName="connectorText" presStyleLbl="sibTrans2D1" presStyleIdx="4" presStyleCnt="6"/>
      <dgm:spPr/>
    </dgm:pt>
    <dgm:pt modelId="{3454C881-8671-EB41-B730-CA167E384B01}" type="pres">
      <dgm:prSet presAssocID="{FBDB4BE8-B6D1-F645-9BBA-A8F01B78A619}" presName="node" presStyleLbl="node1" presStyleIdx="5" presStyleCnt="6">
        <dgm:presLayoutVars>
          <dgm:bulletEnabled val="1"/>
        </dgm:presLayoutVars>
      </dgm:prSet>
      <dgm:spPr/>
    </dgm:pt>
    <dgm:pt modelId="{4ECB70B6-1D14-234F-907C-E4AF5D466608}" type="pres">
      <dgm:prSet presAssocID="{36F64D4E-AB38-DF47-A000-ABC2BF9E8602}" presName="sibTrans" presStyleLbl="sibTrans2D1" presStyleIdx="5" presStyleCnt="6"/>
      <dgm:spPr/>
    </dgm:pt>
    <dgm:pt modelId="{DB4400F2-2523-D243-AB4C-70CB601DE3A9}" type="pres">
      <dgm:prSet presAssocID="{36F64D4E-AB38-DF47-A000-ABC2BF9E8602}" presName="connectorText" presStyleLbl="sibTrans2D1" presStyleIdx="5" presStyleCnt="6"/>
      <dgm:spPr/>
    </dgm:pt>
  </dgm:ptLst>
  <dgm:cxnLst>
    <dgm:cxn modelId="{FC10C806-0FC0-284E-982E-8E75C9B36AA1}" type="presOf" srcId="{3A7BBCB5-0E9B-8243-928E-629A2D35B721}" destId="{89167067-2035-B542-972C-1D721D20CB11}" srcOrd="1" destOrd="0" presId="urn:microsoft.com/office/officeart/2005/8/layout/cycle2"/>
    <dgm:cxn modelId="{5EB15A26-41EE-174D-8122-1F768C44696D}" type="presOf" srcId="{83101F7E-0EBD-9D47-A2AB-67E8C661D05C}" destId="{9D10610D-5F8F-D447-8FE6-D1536A0675B7}" srcOrd="0" destOrd="0" presId="urn:microsoft.com/office/officeart/2005/8/layout/cycle2"/>
    <dgm:cxn modelId="{ED4A9928-5F34-1544-A1C1-6F7E7CF80781}" type="presOf" srcId="{47FF1E71-C149-684E-93EA-FD1003895C9A}" destId="{875C3EEB-E8F4-F744-AD09-7045E56C4656}" srcOrd="0" destOrd="0" presId="urn:microsoft.com/office/officeart/2005/8/layout/cycle2"/>
    <dgm:cxn modelId="{AC1B662B-0353-8B47-8E41-A66C9CB418FC}" type="presOf" srcId="{36F64D4E-AB38-DF47-A000-ABC2BF9E8602}" destId="{4ECB70B6-1D14-234F-907C-E4AF5D466608}" srcOrd="0" destOrd="0" presId="urn:microsoft.com/office/officeart/2005/8/layout/cycle2"/>
    <dgm:cxn modelId="{F0B48544-C542-EE46-8595-B91DD7D0B2D5}" srcId="{0930CE94-B257-4D4B-9A2B-7E6BA39625EA}" destId="{C43A7FC7-81F8-3347-8AA6-DCD880869361}" srcOrd="3" destOrd="0" parTransId="{92FEC8AB-DFBF-9847-B173-1780DAE54042}" sibTransId="{83101F7E-0EBD-9D47-A2AB-67E8C661D05C}"/>
    <dgm:cxn modelId="{2243704C-6F0E-8A4E-BC57-87611BA6150E}" type="presOf" srcId="{065FDEC2-3DF2-D042-94AB-75CBC7DAB85F}" destId="{CAFA72A8-0972-6349-AF90-D2EFBDC89348}" srcOrd="1" destOrd="0" presId="urn:microsoft.com/office/officeart/2005/8/layout/cycle2"/>
    <dgm:cxn modelId="{24126155-6B82-3C4E-8E80-3973776E3849}" srcId="{0930CE94-B257-4D4B-9A2B-7E6BA39625EA}" destId="{FBDB4BE8-B6D1-F645-9BBA-A8F01B78A619}" srcOrd="5" destOrd="0" parTransId="{3148E5DC-03FE-BA4F-A93F-8AED8FEA398D}" sibTransId="{36F64D4E-AB38-DF47-A000-ABC2BF9E8602}"/>
    <dgm:cxn modelId="{1C2B9862-4EF9-DF49-A87B-F370CBA399D4}" type="presOf" srcId="{3A7BBCB5-0E9B-8243-928E-629A2D35B721}" destId="{4628ECFA-622E-804F-95CC-1DFB319C9439}" srcOrd="0" destOrd="0" presId="urn:microsoft.com/office/officeart/2005/8/layout/cycle2"/>
    <dgm:cxn modelId="{00D0366A-B3B9-B640-9386-1B8086514E44}" type="presOf" srcId="{7F8DAD89-B6C3-7941-852D-9A0D55507E98}" destId="{FDDA6EFF-7807-874B-9E02-5A472A78463C}" srcOrd="1" destOrd="0" presId="urn:microsoft.com/office/officeart/2005/8/layout/cycle2"/>
    <dgm:cxn modelId="{098CEC6C-D850-2142-B790-E15CBC67A5C0}" srcId="{0930CE94-B257-4D4B-9A2B-7E6BA39625EA}" destId="{0A2A8E59-DB7B-AE48-8C56-C7599252014A}" srcOrd="4" destOrd="0" parTransId="{538643DC-F727-0D4E-973F-16111DB98651}" sibTransId="{1D11AA6D-F7B7-594E-AF4C-960B6B844C32}"/>
    <dgm:cxn modelId="{EB00B678-C6E1-A444-BE74-9756AAF5F126}" type="presOf" srcId="{FBDB4BE8-B6D1-F645-9BBA-A8F01B78A619}" destId="{3454C881-8671-EB41-B730-CA167E384B01}" srcOrd="0" destOrd="0" presId="urn:microsoft.com/office/officeart/2005/8/layout/cycle2"/>
    <dgm:cxn modelId="{72A82F82-3E0B-F240-BCA3-8EAF35CC05D1}" type="presOf" srcId="{1D11AA6D-F7B7-594E-AF4C-960B6B844C32}" destId="{79F1D579-6C93-6041-A79B-D17C6EDB03D7}" srcOrd="1" destOrd="0" presId="urn:microsoft.com/office/officeart/2005/8/layout/cycle2"/>
    <dgm:cxn modelId="{E03D9284-1286-CA4A-B78B-88A5FF9BCD89}" srcId="{0930CE94-B257-4D4B-9A2B-7E6BA39625EA}" destId="{0DAE15A5-3DBE-7E4F-8AE9-0611E593F1E4}" srcOrd="2" destOrd="0" parTransId="{D565A899-71F9-6342-8BEA-839242DB815D}" sibTransId="{7F8DAD89-B6C3-7941-852D-9A0D55507E98}"/>
    <dgm:cxn modelId="{1FE8EF89-D25B-5A47-9A19-32361C590C23}" srcId="{0930CE94-B257-4D4B-9A2B-7E6BA39625EA}" destId="{C86A580F-4846-874A-8ABD-528147717703}" srcOrd="1" destOrd="0" parTransId="{4F2CEDA9-8EEA-D44F-A84A-0599D2EED9F1}" sibTransId="{065FDEC2-3DF2-D042-94AB-75CBC7DAB85F}"/>
    <dgm:cxn modelId="{20C35996-6F77-754D-8C46-2F9E69FAB011}" type="presOf" srcId="{0930CE94-B257-4D4B-9A2B-7E6BA39625EA}" destId="{D28FADEA-F643-D34C-8F3C-8793066142EB}" srcOrd="0" destOrd="0" presId="urn:microsoft.com/office/officeart/2005/8/layout/cycle2"/>
    <dgm:cxn modelId="{76A143A1-01B5-4E4D-AAAC-DB2667083FC8}" type="presOf" srcId="{0DAE15A5-3DBE-7E4F-8AE9-0611E593F1E4}" destId="{0FAB00E7-F6EF-D84A-BFEF-4F516EBEB9C4}" srcOrd="0" destOrd="0" presId="urn:microsoft.com/office/officeart/2005/8/layout/cycle2"/>
    <dgm:cxn modelId="{4C40D2A2-8E30-B449-AFDA-F33C73EDB261}" srcId="{0930CE94-B257-4D4B-9A2B-7E6BA39625EA}" destId="{47FF1E71-C149-684E-93EA-FD1003895C9A}" srcOrd="0" destOrd="0" parTransId="{2C5CE581-9328-554B-BF3F-430A57973111}" sibTransId="{3A7BBCB5-0E9B-8243-928E-629A2D35B721}"/>
    <dgm:cxn modelId="{750090A8-FF5E-D14A-9463-FBEDB71C2581}" type="presOf" srcId="{065FDEC2-3DF2-D042-94AB-75CBC7DAB85F}" destId="{0FBB7DCC-527B-5742-96D6-5C18D224252A}" srcOrd="0" destOrd="0" presId="urn:microsoft.com/office/officeart/2005/8/layout/cycle2"/>
    <dgm:cxn modelId="{C18739BC-BC31-A04D-B61F-B4D84D96BD3E}" type="presOf" srcId="{C43A7FC7-81F8-3347-8AA6-DCD880869361}" destId="{D2D7C682-6936-D54A-BD57-4EE396493248}" srcOrd="0" destOrd="0" presId="urn:microsoft.com/office/officeart/2005/8/layout/cycle2"/>
    <dgm:cxn modelId="{985933BF-C7C6-7C4D-8757-1B41D0CEAEE3}" type="presOf" srcId="{36F64D4E-AB38-DF47-A000-ABC2BF9E8602}" destId="{DB4400F2-2523-D243-AB4C-70CB601DE3A9}" srcOrd="1" destOrd="0" presId="urn:microsoft.com/office/officeart/2005/8/layout/cycle2"/>
    <dgm:cxn modelId="{9F8A47D9-948A-D342-8931-F402A7A92A0C}" type="presOf" srcId="{1D11AA6D-F7B7-594E-AF4C-960B6B844C32}" destId="{8430CC21-1688-1744-8FB3-05C9677888A2}" srcOrd="0" destOrd="0" presId="urn:microsoft.com/office/officeart/2005/8/layout/cycle2"/>
    <dgm:cxn modelId="{81C9ACDB-331D-3045-A8AE-2056E9B0FA07}" type="presOf" srcId="{83101F7E-0EBD-9D47-A2AB-67E8C661D05C}" destId="{6D16FE32-723F-9A4F-B218-A61F6FD89D31}" srcOrd="1" destOrd="0" presId="urn:microsoft.com/office/officeart/2005/8/layout/cycle2"/>
    <dgm:cxn modelId="{D1B5A6ED-4462-E046-B30E-4A4B96066E05}" type="presOf" srcId="{C86A580F-4846-874A-8ABD-528147717703}" destId="{A12DD047-8F93-134B-B437-00929CB1D721}" srcOrd="0" destOrd="0" presId="urn:microsoft.com/office/officeart/2005/8/layout/cycle2"/>
    <dgm:cxn modelId="{274C93F8-8896-2F49-9907-8DD26739BD46}" type="presOf" srcId="{0A2A8E59-DB7B-AE48-8C56-C7599252014A}" destId="{1E6D42F3-5DFB-2342-9A33-D3DADA593FF2}" srcOrd="0" destOrd="0" presId="urn:microsoft.com/office/officeart/2005/8/layout/cycle2"/>
    <dgm:cxn modelId="{3E13EEFC-D10B-B340-A724-BFE01FDDED47}" type="presOf" srcId="{7F8DAD89-B6C3-7941-852D-9A0D55507E98}" destId="{3B1DC92C-A0C6-8547-AABD-3CD896DE2233}" srcOrd="0" destOrd="0" presId="urn:microsoft.com/office/officeart/2005/8/layout/cycle2"/>
    <dgm:cxn modelId="{5B8E9D51-6053-4943-BBD0-33D315991842}" type="presParOf" srcId="{D28FADEA-F643-D34C-8F3C-8793066142EB}" destId="{875C3EEB-E8F4-F744-AD09-7045E56C4656}" srcOrd="0" destOrd="0" presId="urn:microsoft.com/office/officeart/2005/8/layout/cycle2"/>
    <dgm:cxn modelId="{A8DB3C95-595F-2646-BE99-FDB0582E60FC}" type="presParOf" srcId="{D28FADEA-F643-D34C-8F3C-8793066142EB}" destId="{4628ECFA-622E-804F-95CC-1DFB319C9439}" srcOrd="1" destOrd="0" presId="urn:microsoft.com/office/officeart/2005/8/layout/cycle2"/>
    <dgm:cxn modelId="{6C2E563C-3FDC-A846-A426-CDD317FDDEBB}" type="presParOf" srcId="{4628ECFA-622E-804F-95CC-1DFB319C9439}" destId="{89167067-2035-B542-972C-1D721D20CB11}" srcOrd="0" destOrd="0" presId="urn:microsoft.com/office/officeart/2005/8/layout/cycle2"/>
    <dgm:cxn modelId="{BCB79EA8-23A0-CA4A-B6A9-74197610CFA5}" type="presParOf" srcId="{D28FADEA-F643-D34C-8F3C-8793066142EB}" destId="{A12DD047-8F93-134B-B437-00929CB1D721}" srcOrd="2" destOrd="0" presId="urn:microsoft.com/office/officeart/2005/8/layout/cycle2"/>
    <dgm:cxn modelId="{C546D162-464E-0142-B8D7-44E14D2D08E0}" type="presParOf" srcId="{D28FADEA-F643-D34C-8F3C-8793066142EB}" destId="{0FBB7DCC-527B-5742-96D6-5C18D224252A}" srcOrd="3" destOrd="0" presId="urn:microsoft.com/office/officeart/2005/8/layout/cycle2"/>
    <dgm:cxn modelId="{76A861CE-B205-0C40-A803-0AFC53A2CD69}" type="presParOf" srcId="{0FBB7DCC-527B-5742-96D6-5C18D224252A}" destId="{CAFA72A8-0972-6349-AF90-D2EFBDC89348}" srcOrd="0" destOrd="0" presId="urn:microsoft.com/office/officeart/2005/8/layout/cycle2"/>
    <dgm:cxn modelId="{67FB93F0-AF8A-0641-AEF8-C0B9136B5073}" type="presParOf" srcId="{D28FADEA-F643-D34C-8F3C-8793066142EB}" destId="{0FAB00E7-F6EF-D84A-BFEF-4F516EBEB9C4}" srcOrd="4" destOrd="0" presId="urn:microsoft.com/office/officeart/2005/8/layout/cycle2"/>
    <dgm:cxn modelId="{918EAAB2-C324-2A4C-BB3C-3D6D2BF5CD39}" type="presParOf" srcId="{D28FADEA-F643-D34C-8F3C-8793066142EB}" destId="{3B1DC92C-A0C6-8547-AABD-3CD896DE2233}" srcOrd="5" destOrd="0" presId="urn:microsoft.com/office/officeart/2005/8/layout/cycle2"/>
    <dgm:cxn modelId="{E5BF1521-421D-A94D-B02A-1411FCF4B26B}" type="presParOf" srcId="{3B1DC92C-A0C6-8547-AABD-3CD896DE2233}" destId="{FDDA6EFF-7807-874B-9E02-5A472A78463C}" srcOrd="0" destOrd="0" presId="urn:microsoft.com/office/officeart/2005/8/layout/cycle2"/>
    <dgm:cxn modelId="{252FB9D0-FE5D-B54E-9EE1-E207511FB547}" type="presParOf" srcId="{D28FADEA-F643-D34C-8F3C-8793066142EB}" destId="{D2D7C682-6936-D54A-BD57-4EE396493248}" srcOrd="6" destOrd="0" presId="urn:microsoft.com/office/officeart/2005/8/layout/cycle2"/>
    <dgm:cxn modelId="{046F3730-C054-BB40-BE11-31AD163216C2}" type="presParOf" srcId="{D28FADEA-F643-D34C-8F3C-8793066142EB}" destId="{9D10610D-5F8F-D447-8FE6-D1536A0675B7}" srcOrd="7" destOrd="0" presId="urn:microsoft.com/office/officeart/2005/8/layout/cycle2"/>
    <dgm:cxn modelId="{51E281B3-4B07-1B4F-B311-1B0416DB97D5}" type="presParOf" srcId="{9D10610D-5F8F-D447-8FE6-D1536A0675B7}" destId="{6D16FE32-723F-9A4F-B218-A61F6FD89D31}" srcOrd="0" destOrd="0" presId="urn:microsoft.com/office/officeart/2005/8/layout/cycle2"/>
    <dgm:cxn modelId="{0DC7D549-8E52-1247-A0A8-D12504365DB1}" type="presParOf" srcId="{D28FADEA-F643-D34C-8F3C-8793066142EB}" destId="{1E6D42F3-5DFB-2342-9A33-D3DADA593FF2}" srcOrd="8" destOrd="0" presId="urn:microsoft.com/office/officeart/2005/8/layout/cycle2"/>
    <dgm:cxn modelId="{CAEBAE1E-E887-9F41-B062-6EF5F2FDFE82}" type="presParOf" srcId="{D28FADEA-F643-D34C-8F3C-8793066142EB}" destId="{8430CC21-1688-1744-8FB3-05C9677888A2}" srcOrd="9" destOrd="0" presId="urn:microsoft.com/office/officeart/2005/8/layout/cycle2"/>
    <dgm:cxn modelId="{CC48F0DA-35B1-DF40-A66B-02B32946B1A0}" type="presParOf" srcId="{8430CC21-1688-1744-8FB3-05C9677888A2}" destId="{79F1D579-6C93-6041-A79B-D17C6EDB03D7}" srcOrd="0" destOrd="0" presId="urn:microsoft.com/office/officeart/2005/8/layout/cycle2"/>
    <dgm:cxn modelId="{C12A5AA2-C280-4D4A-A53E-7E6DA6EBF4A2}" type="presParOf" srcId="{D28FADEA-F643-D34C-8F3C-8793066142EB}" destId="{3454C881-8671-EB41-B730-CA167E384B01}" srcOrd="10" destOrd="0" presId="urn:microsoft.com/office/officeart/2005/8/layout/cycle2"/>
    <dgm:cxn modelId="{B21FBE50-D979-A14D-ADF6-DA557FC17859}" type="presParOf" srcId="{D28FADEA-F643-D34C-8F3C-8793066142EB}" destId="{4ECB70B6-1D14-234F-907C-E4AF5D466608}" srcOrd="11" destOrd="0" presId="urn:microsoft.com/office/officeart/2005/8/layout/cycle2"/>
    <dgm:cxn modelId="{F00F1848-B2B3-EE42-A1BE-0AB2648060AE}" type="presParOf" srcId="{4ECB70B6-1D14-234F-907C-E4AF5D466608}" destId="{DB4400F2-2523-D243-AB4C-70CB601DE3A9}" srcOrd="0" destOrd="0" presId="urn:microsoft.com/office/officeart/2005/8/layout/cycle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0930CE94-B257-4D4B-9A2B-7E6BA39625EA}" type="doc">
      <dgm:prSet loTypeId="urn:microsoft.com/office/officeart/2005/8/layout/cycle2" loCatId="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47FF1E71-C149-684E-93EA-FD1003895C9A}">
      <dgm:prSet phldrT="[Text]" phldr="1"/>
      <dgm:spPr/>
      <dgm:t>
        <a:bodyPr/>
        <a:lstStyle/>
        <a:p>
          <a:endParaRPr lang="en-US"/>
        </a:p>
      </dgm:t>
    </dgm:pt>
    <dgm:pt modelId="{2C5CE581-9328-554B-BF3F-430A57973111}" type="parTrans" cxnId="{4C40D2A2-8E30-B449-AFDA-F33C73EDB261}">
      <dgm:prSet/>
      <dgm:spPr/>
      <dgm:t>
        <a:bodyPr/>
        <a:lstStyle/>
        <a:p>
          <a:endParaRPr lang="en-US"/>
        </a:p>
      </dgm:t>
    </dgm:pt>
    <dgm:pt modelId="{3A7BBCB5-0E9B-8243-928E-629A2D35B721}" type="sibTrans" cxnId="{4C40D2A2-8E30-B449-AFDA-F33C73EDB261}">
      <dgm:prSet/>
      <dgm:spPr/>
      <dgm:t>
        <a:bodyPr/>
        <a:lstStyle/>
        <a:p>
          <a:endParaRPr lang="en-US"/>
        </a:p>
      </dgm:t>
    </dgm:pt>
    <dgm:pt modelId="{C86A580F-4846-874A-8ABD-528147717703}">
      <dgm:prSet phldrT="[Text]" phldr="1"/>
      <dgm:spPr/>
      <dgm:t>
        <a:bodyPr/>
        <a:lstStyle/>
        <a:p>
          <a:endParaRPr lang="en-US"/>
        </a:p>
      </dgm:t>
    </dgm:pt>
    <dgm:pt modelId="{4F2CEDA9-8EEA-D44F-A84A-0599D2EED9F1}" type="parTrans" cxnId="{1FE8EF89-D25B-5A47-9A19-32361C590C23}">
      <dgm:prSet/>
      <dgm:spPr/>
      <dgm:t>
        <a:bodyPr/>
        <a:lstStyle/>
        <a:p>
          <a:endParaRPr lang="en-US"/>
        </a:p>
      </dgm:t>
    </dgm:pt>
    <dgm:pt modelId="{065FDEC2-3DF2-D042-94AB-75CBC7DAB85F}" type="sibTrans" cxnId="{1FE8EF89-D25B-5A47-9A19-32361C590C23}">
      <dgm:prSet/>
      <dgm:spPr/>
      <dgm:t>
        <a:bodyPr/>
        <a:lstStyle/>
        <a:p>
          <a:endParaRPr lang="en-US"/>
        </a:p>
      </dgm:t>
    </dgm:pt>
    <dgm:pt modelId="{0DAE15A5-3DBE-7E4F-8AE9-0611E593F1E4}">
      <dgm:prSet phldrT="[Text]" phldr="1"/>
      <dgm:spPr/>
      <dgm:t>
        <a:bodyPr/>
        <a:lstStyle/>
        <a:p>
          <a:endParaRPr lang="en-US"/>
        </a:p>
      </dgm:t>
    </dgm:pt>
    <dgm:pt modelId="{D565A899-71F9-6342-8BEA-839242DB815D}" type="parTrans" cxnId="{E03D9284-1286-CA4A-B78B-88A5FF9BCD89}">
      <dgm:prSet/>
      <dgm:spPr/>
      <dgm:t>
        <a:bodyPr/>
        <a:lstStyle/>
        <a:p>
          <a:endParaRPr lang="en-US"/>
        </a:p>
      </dgm:t>
    </dgm:pt>
    <dgm:pt modelId="{7F8DAD89-B6C3-7941-852D-9A0D55507E98}" type="sibTrans" cxnId="{E03D9284-1286-CA4A-B78B-88A5FF9BCD89}">
      <dgm:prSet/>
      <dgm:spPr/>
      <dgm:t>
        <a:bodyPr/>
        <a:lstStyle/>
        <a:p>
          <a:endParaRPr lang="en-US"/>
        </a:p>
      </dgm:t>
    </dgm:pt>
    <dgm:pt modelId="{0A2A8E59-DB7B-AE48-8C56-C7599252014A}">
      <dgm:prSet phldrT="[Text]" phldr="1"/>
      <dgm:spPr/>
      <dgm:t>
        <a:bodyPr/>
        <a:lstStyle/>
        <a:p>
          <a:endParaRPr lang="en-US"/>
        </a:p>
      </dgm:t>
    </dgm:pt>
    <dgm:pt modelId="{538643DC-F727-0D4E-973F-16111DB98651}" type="parTrans" cxnId="{098CEC6C-D850-2142-B790-E15CBC67A5C0}">
      <dgm:prSet/>
      <dgm:spPr/>
      <dgm:t>
        <a:bodyPr/>
        <a:lstStyle/>
        <a:p>
          <a:endParaRPr lang="en-US"/>
        </a:p>
      </dgm:t>
    </dgm:pt>
    <dgm:pt modelId="{1D11AA6D-F7B7-594E-AF4C-960B6B844C32}" type="sibTrans" cxnId="{098CEC6C-D850-2142-B790-E15CBC67A5C0}">
      <dgm:prSet/>
      <dgm:spPr/>
      <dgm:t>
        <a:bodyPr/>
        <a:lstStyle/>
        <a:p>
          <a:endParaRPr lang="en-US"/>
        </a:p>
      </dgm:t>
    </dgm:pt>
    <dgm:pt modelId="{FBDB4BE8-B6D1-F645-9BBA-A8F01B78A619}">
      <dgm:prSet phldrT="[Text]" phldr="1"/>
      <dgm:spPr>
        <a:solidFill>
          <a:schemeClr val="accent1"/>
        </a:solidFill>
      </dgm:spPr>
      <dgm:t>
        <a:bodyPr/>
        <a:lstStyle/>
        <a:p>
          <a:endParaRPr lang="en-US" dirty="0"/>
        </a:p>
      </dgm:t>
    </dgm:pt>
    <dgm:pt modelId="{3148E5DC-03FE-BA4F-A93F-8AED8FEA398D}" type="parTrans" cxnId="{24126155-6B82-3C4E-8E80-3973776E3849}">
      <dgm:prSet/>
      <dgm:spPr/>
      <dgm:t>
        <a:bodyPr/>
        <a:lstStyle/>
        <a:p>
          <a:endParaRPr lang="en-US"/>
        </a:p>
      </dgm:t>
    </dgm:pt>
    <dgm:pt modelId="{36F64D4E-AB38-DF47-A000-ABC2BF9E8602}" type="sibTrans" cxnId="{24126155-6B82-3C4E-8E80-3973776E3849}">
      <dgm:prSet/>
      <dgm:spPr/>
      <dgm:t>
        <a:bodyPr/>
        <a:lstStyle/>
        <a:p>
          <a:endParaRPr lang="en-US"/>
        </a:p>
      </dgm:t>
    </dgm:pt>
    <dgm:pt modelId="{C43A7FC7-81F8-3347-8AA6-DCD880869361}">
      <dgm:prSet/>
      <dgm:spPr/>
      <dgm:t>
        <a:bodyPr/>
        <a:lstStyle/>
        <a:p>
          <a:r>
            <a:rPr lang="en-US" dirty="0"/>
            <a:t>[Text]</a:t>
          </a:r>
        </a:p>
      </dgm:t>
    </dgm:pt>
    <dgm:pt modelId="{92FEC8AB-DFBF-9847-B173-1780DAE54042}" type="parTrans" cxnId="{F0B48544-C542-EE46-8595-B91DD7D0B2D5}">
      <dgm:prSet/>
      <dgm:spPr/>
      <dgm:t>
        <a:bodyPr/>
        <a:lstStyle/>
        <a:p>
          <a:endParaRPr lang="en-US"/>
        </a:p>
      </dgm:t>
    </dgm:pt>
    <dgm:pt modelId="{83101F7E-0EBD-9D47-A2AB-67E8C661D05C}" type="sibTrans" cxnId="{F0B48544-C542-EE46-8595-B91DD7D0B2D5}">
      <dgm:prSet/>
      <dgm:spPr/>
      <dgm:t>
        <a:bodyPr/>
        <a:lstStyle/>
        <a:p>
          <a:endParaRPr lang="en-US"/>
        </a:p>
      </dgm:t>
    </dgm:pt>
    <dgm:pt modelId="{D28FADEA-F643-D34C-8F3C-8793066142EB}" type="pres">
      <dgm:prSet presAssocID="{0930CE94-B257-4D4B-9A2B-7E6BA39625EA}" presName="cycle" presStyleCnt="0">
        <dgm:presLayoutVars>
          <dgm:dir/>
          <dgm:resizeHandles val="exact"/>
        </dgm:presLayoutVars>
      </dgm:prSet>
      <dgm:spPr/>
    </dgm:pt>
    <dgm:pt modelId="{875C3EEB-E8F4-F744-AD09-7045E56C4656}" type="pres">
      <dgm:prSet presAssocID="{47FF1E71-C149-684E-93EA-FD1003895C9A}" presName="node" presStyleLbl="node1" presStyleIdx="0" presStyleCnt="6">
        <dgm:presLayoutVars>
          <dgm:bulletEnabled val="1"/>
        </dgm:presLayoutVars>
      </dgm:prSet>
      <dgm:spPr/>
    </dgm:pt>
    <dgm:pt modelId="{4628ECFA-622E-804F-95CC-1DFB319C9439}" type="pres">
      <dgm:prSet presAssocID="{3A7BBCB5-0E9B-8243-928E-629A2D35B721}" presName="sibTrans" presStyleLbl="sibTrans2D1" presStyleIdx="0" presStyleCnt="6"/>
      <dgm:spPr/>
    </dgm:pt>
    <dgm:pt modelId="{89167067-2035-B542-972C-1D721D20CB11}" type="pres">
      <dgm:prSet presAssocID="{3A7BBCB5-0E9B-8243-928E-629A2D35B721}" presName="connectorText" presStyleLbl="sibTrans2D1" presStyleIdx="0" presStyleCnt="6"/>
      <dgm:spPr/>
    </dgm:pt>
    <dgm:pt modelId="{A12DD047-8F93-134B-B437-00929CB1D721}" type="pres">
      <dgm:prSet presAssocID="{C86A580F-4846-874A-8ABD-528147717703}" presName="node" presStyleLbl="node1" presStyleIdx="1" presStyleCnt="6">
        <dgm:presLayoutVars>
          <dgm:bulletEnabled val="1"/>
        </dgm:presLayoutVars>
      </dgm:prSet>
      <dgm:spPr/>
    </dgm:pt>
    <dgm:pt modelId="{0FBB7DCC-527B-5742-96D6-5C18D224252A}" type="pres">
      <dgm:prSet presAssocID="{065FDEC2-3DF2-D042-94AB-75CBC7DAB85F}" presName="sibTrans" presStyleLbl="sibTrans2D1" presStyleIdx="1" presStyleCnt="6"/>
      <dgm:spPr/>
    </dgm:pt>
    <dgm:pt modelId="{CAFA72A8-0972-6349-AF90-D2EFBDC89348}" type="pres">
      <dgm:prSet presAssocID="{065FDEC2-3DF2-D042-94AB-75CBC7DAB85F}" presName="connectorText" presStyleLbl="sibTrans2D1" presStyleIdx="1" presStyleCnt="6"/>
      <dgm:spPr/>
    </dgm:pt>
    <dgm:pt modelId="{0FAB00E7-F6EF-D84A-BFEF-4F516EBEB9C4}" type="pres">
      <dgm:prSet presAssocID="{0DAE15A5-3DBE-7E4F-8AE9-0611E593F1E4}" presName="node" presStyleLbl="node1" presStyleIdx="2" presStyleCnt="6">
        <dgm:presLayoutVars>
          <dgm:bulletEnabled val="1"/>
        </dgm:presLayoutVars>
      </dgm:prSet>
      <dgm:spPr/>
    </dgm:pt>
    <dgm:pt modelId="{3B1DC92C-A0C6-8547-AABD-3CD896DE2233}" type="pres">
      <dgm:prSet presAssocID="{7F8DAD89-B6C3-7941-852D-9A0D55507E98}" presName="sibTrans" presStyleLbl="sibTrans2D1" presStyleIdx="2" presStyleCnt="6"/>
      <dgm:spPr/>
    </dgm:pt>
    <dgm:pt modelId="{FDDA6EFF-7807-874B-9E02-5A472A78463C}" type="pres">
      <dgm:prSet presAssocID="{7F8DAD89-B6C3-7941-852D-9A0D55507E98}" presName="connectorText" presStyleLbl="sibTrans2D1" presStyleIdx="2" presStyleCnt="6"/>
      <dgm:spPr/>
    </dgm:pt>
    <dgm:pt modelId="{D2D7C682-6936-D54A-BD57-4EE396493248}" type="pres">
      <dgm:prSet presAssocID="{C43A7FC7-81F8-3347-8AA6-DCD880869361}" presName="node" presStyleLbl="node1" presStyleIdx="3" presStyleCnt="6">
        <dgm:presLayoutVars>
          <dgm:bulletEnabled val="1"/>
        </dgm:presLayoutVars>
      </dgm:prSet>
      <dgm:spPr/>
    </dgm:pt>
    <dgm:pt modelId="{9D10610D-5F8F-D447-8FE6-D1536A0675B7}" type="pres">
      <dgm:prSet presAssocID="{83101F7E-0EBD-9D47-A2AB-67E8C661D05C}" presName="sibTrans" presStyleLbl="sibTrans2D1" presStyleIdx="3" presStyleCnt="6"/>
      <dgm:spPr/>
    </dgm:pt>
    <dgm:pt modelId="{6D16FE32-723F-9A4F-B218-A61F6FD89D31}" type="pres">
      <dgm:prSet presAssocID="{83101F7E-0EBD-9D47-A2AB-67E8C661D05C}" presName="connectorText" presStyleLbl="sibTrans2D1" presStyleIdx="3" presStyleCnt="6"/>
      <dgm:spPr/>
    </dgm:pt>
    <dgm:pt modelId="{1E6D42F3-5DFB-2342-9A33-D3DADA593FF2}" type="pres">
      <dgm:prSet presAssocID="{0A2A8E59-DB7B-AE48-8C56-C7599252014A}" presName="node" presStyleLbl="node1" presStyleIdx="4" presStyleCnt="6">
        <dgm:presLayoutVars>
          <dgm:bulletEnabled val="1"/>
        </dgm:presLayoutVars>
      </dgm:prSet>
      <dgm:spPr/>
    </dgm:pt>
    <dgm:pt modelId="{8430CC21-1688-1744-8FB3-05C9677888A2}" type="pres">
      <dgm:prSet presAssocID="{1D11AA6D-F7B7-594E-AF4C-960B6B844C32}" presName="sibTrans" presStyleLbl="sibTrans2D1" presStyleIdx="4" presStyleCnt="6"/>
      <dgm:spPr/>
    </dgm:pt>
    <dgm:pt modelId="{79F1D579-6C93-6041-A79B-D17C6EDB03D7}" type="pres">
      <dgm:prSet presAssocID="{1D11AA6D-F7B7-594E-AF4C-960B6B844C32}" presName="connectorText" presStyleLbl="sibTrans2D1" presStyleIdx="4" presStyleCnt="6"/>
      <dgm:spPr/>
    </dgm:pt>
    <dgm:pt modelId="{3454C881-8671-EB41-B730-CA167E384B01}" type="pres">
      <dgm:prSet presAssocID="{FBDB4BE8-B6D1-F645-9BBA-A8F01B78A619}" presName="node" presStyleLbl="node1" presStyleIdx="5" presStyleCnt="6">
        <dgm:presLayoutVars>
          <dgm:bulletEnabled val="1"/>
        </dgm:presLayoutVars>
      </dgm:prSet>
      <dgm:spPr/>
    </dgm:pt>
    <dgm:pt modelId="{4ECB70B6-1D14-234F-907C-E4AF5D466608}" type="pres">
      <dgm:prSet presAssocID="{36F64D4E-AB38-DF47-A000-ABC2BF9E8602}" presName="sibTrans" presStyleLbl="sibTrans2D1" presStyleIdx="5" presStyleCnt="6"/>
      <dgm:spPr/>
    </dgm:pt>
    <dgm:pt modelId="{DB4400F2-2523-D243-AB4C-70CB601DE3A9}" type="pres">
      <dgm:prSet presAssocID="{36F64D4E-AB38-DF47-A000-ABC2BF9E8602}" presName="connectorText" presStyleLbl="sibTrans2D1" presStyleIdx="5" presStyleCnt="6"/>
      <dgm:spPr/>
    </dgm:pt>
  </dgm:ptLst>
  <dgm:cxnLst>
    <dgm:cxn modelId="{11123208-83E1-C640-92E2-A2EF3ABF8153}" type="presOf" srcId="{1D11AA6D-F7B7-594E-AF4C-960B6B844C32}" destId="{79F1D579-6C93-6041-A79B-D17C6EDB03D7}" srcOrd="1" destOrd="0" presId="urn:microsoft.com/office/officeart/2005/8/layout/cycle2"/>
    <dgm:cxn modelId="{6FEBA738-B721-964B-992B-E21BC5B7B673}" type="presOf" srcId="{C86A580F-4846-874A-8ABD-528147717703}" destId="{A12DD047-8F93-134B-B437-00929CB1D721}" srcOrd="0" destOrd="0" presId="urn:microsoft.com/office/officeart/2005/8/layout/cycle2"/>
    <dgm:cxn modelId="{F0B48544-C542-EE46-8595-B91DD7D0B2D5}" srcId="{0930CE94-B257-4D4B-9A2B-7E6BA39625EA}" destId="{C43A7FC7-81F8-3347-8AA6-DCD880869361}" srcOrd="3" destOrd="0" parTransId="{92FEC8AB-DFBF-9847-B173-1780DAE54042}" sibTransId="{83101F7E-0EBD-9D47-A2AB-67E8C661D05C}"/>
    <dgm:cxn modelId="{24126155-6B82-3C4E-8E80-3973776E3849}" srcId="{0930CE94-B257-4D4B-9A2B-7E6BA39625EA}" destId="{FBDB4BE8-B6D1-F645-9BBA-A8F01B78A619}" srcOrd="5" destOrd="0" parTransId="{3148E5DC-03FE-BA4F-A93F-8AED8FEA398D}" sibTransId="{36F64D4E-AB38-DF47-A000-ABC2BF9E8602}"/>
    <dgm:cxn modelId="{07746A5E-B2E7-E843-831E-72F0F5259170}" type="presOf" srcId="{36F64D4E-AB38-DF47-A000-ABC2BF9E8602}" destId="{4ECB70B6-1D14-234F-907C-E4AF5D466608}" srcOrd="0" destOrd="0" presId="urn:microsoft.com/office/officeart/2005/8/layout/cycle2"/>
    <dgm:cxn modelId="{0BD1466A-4759-B843-8DFC-9F8AD190FE25}" type="presOf" srcId="{0DAE15A5-3DBE-7E4F-8AE9-0611E593F1E4}" destId="{0FAB00E7-F6EF-D84A-BFEF-4F516EBEB9C4}" srcOrd="0" destOrd="0" presId="urn:microsoft.com/office/officeart/2005/8/layout/cycle2"/>
    <dgm:cxn modelId="{C7C3A66A-6E6B-234B-AC5F-3DCA79640344}" type="presOf" srcId="{47FF1E71-C149-684E-93EA-FD1003895C9A}" destId="{875C3EEB-E8F4-F744-AD09-7045E56C4656}" srcOrd="0" destOrd="0" presId="urn:microsoft.com/office/officeart/2005/8/layout/cycle2"/>
    <dgm:cxn modelId="{098CEC6C-D850-2142-B790-E15CBC67A5C0}" srcId="{0930CE94-B257-4D4B-9A2B-7E6BA39625EA}" destId="{0A2A8E59-DB7B-AE48-8C56-C7599252014A}" srcOrd="4" destOrd="0" parTransId="{538643DC-F727-0D4E-973F-16111DB98651}" sibTransId="{1D11AA6D-F7B7-594E-AF4C-960B6B844C32}"/>
    <dgm:cxn modelId="{E03D9284-1286-CA4A-B78B-88A5FF9BCD89}" srcId="{0930CE94-B257-4D4B-9A2B-7E6BA39625EA}" destId="{0DAE15A5-3DBE-7E4F-8AE9-0611E593F1E4}" srcOrd="2" destOrd="0" parTransId="{D565A899-71F9-6342-8BEA-839242DB815D}" sibTransId="{7F8DAD89-B6C3-7941-852D-9A0D55507E98}"/>
    <dgm:cxn modelId="{E18C3F85-5CA3-B040-848F-EC3CA9142F75}" type="presOf" srcId="{3A7BBCB5-0E9B-8243-928E-629A2D35B721}" destId="{4628ECFA-622E-804F-95CC-1DFB319C9439}" srcOrd="0" destOrd="0" presId="urn:microsoft.com/office/officeart/2005/8/layout/cycle2"/>
    <dgm:cxn modelId="{7431F988-F4F4-FA4D-A0BB-8BC76ABFB71D}" type="presOf" srcId="{83101F7E-0EBD-9D47-A2AB-67E8C661D05C}" destId="{9D10610D-5F8F-D447-8FE6-D1536A0675B7}" srcOrd="0" destOrd="0" presId="urn:microsoft.com/office/officeart/2005/8/layout/cycle2"/>
    <dgm:cxn modelId="{1FE8EF89-D25B-5A47-9A19-32361C590C23}" srcId="{0930CE94-B257-4D4B-9A2B-7E6BA39625EA}" destId="{C86A580F-4846-874A-8ABD-528147717703}" srcOrd="1" destOrd="0" parTransId="{4F2CEDA9-8EEA-D44F-A84A-0599D2EED9F1}" sibTransId="{065FDEC2-3DF2-D042-94AB-75CBC7DAB85F}"/>
    <dgm:cxn modelId="{43501B99-D7DA-C041-BB67-500E569A0091}" type="presOf" srcId="{83101F7E-0EBD-9D47-A2AB-67E8C661D05C}" destId="{6D16FE32-723F-9A4F-B218-A61F6FD89D31}" srcOrd="1" destOrd="0" presId="urn:microsoft.com/office/officeart/2005/8/layout/cycle2"/>
    <dgm:cxn modelId="{4C40D2A2-8E30-B449-AFDA-F33C73EDB261}" srcId="{0930CE94-B257-4D4B-9A2B-7E6BA39625EA}" destId="{47FF1E71-C149-684E-93EA-FD1003895C9A}" srcOrd="0" destOrd="0" parTransId="{2C5CE581-9328-554B-BF3F-430A57973111}" sibTransId="{3A7BBCB5-0E9B-8243-928E-629A2D35B721}"/>
    <dgm:cxn modelId="{93C115AB-3E4E-6049-A9FF-C7F4ADC5A3F6}" type="presOf" srcId="{FBDB4BE8-B6D1-F645-9BBA-A8F01B78A619}" destId="{3454C881-8671-EB41-B730-CA167E384B01}" srcOrd="0" destOrd="0" presId="urn:microsoft.com/office/officeart/2005/8/layout/cycle2"/>
    <dgm:cxn modelId="{BD39BDAF-1218-EF46-9CC4-F5D4D81F68BC}" type="presOf" srcId="{7F8DAD89-B6C3-7941-852D-9A0D55507E98}" destId="{3B1DC92C-A0C6-8547-AABD-3CD896DE2233}" srcOrd="0" destOrd="0" presId="urn:microsoft.com/office/officeart/2005/8/layout/cycle2"/>
    <dgm:cxn modelId="{8A13A8B0-77C3-1848-8A99-0FEA72205816}" type="presOf" srcId="{065FDEC2-3DF2-D042-94AB-75CBC7DAB85F}" destId="{0FBB7DCC-527B-5742-96D6-5C18D224252A}" srcOrd="0" destOrd="0" presId="urn:microsoft.com/office/officeart/2005/8/layout/cycle2"/>
    <dgm:cxn modelId="{1FF31AB3-07BB-3045-95AD-6DB0AA93561E}" type="presOf" srcId="{7F8DAD89-B6C3-7941-852D-9A0D55507E98}" destId="{FDDA6EFF-7807-874B-9E02-5A472A78463C}" srcOrd="1" destOrd="0" presId="urn:microsoft.com/office/officeart/2005/8/layout/cycle2"/>
    <dgm:cxn modelId="{4151AFBF-93AB-BA4A-AA17-68FDC213761C}" type="presOf" srcId="{3A7BBCB5-0E9B-8243-928E-629A2D35B721}" destId="{89167067-2035-B542-972C-1D721D20CB11}" srcOrd="1" destOrd="0" presId="urn:microsoft.com/office/officeart/2005/8/layout/cycle2"/>
    <dgm:cxn modelId="{5D9925C3-574D-744E-9BD1-FB7CB94FBE6E}" type="presOf" srcId="{065FDEC2-3DF2-D042-94AB-75CBC7DAB85F}" destId="{CAFA72A8-0972-6349-AF90-D2EFBDC89348}" srcOrd="1" destOrd="0" presId="urn:microsoft.com/office/officeart/2005/8/layout/cycle2"/>
    <dgm:cxn modelId="{5EBA53C3-B9F4-B54E-A0CC-BE7DD98351B1}" type="presOf" srcId="{1D11AA6D-F7B7-594E-AF4C-960B6B844C32}" destId="{8430CC21-1688-1744-8FB3-05C9677888A2}" srcOrd="0" destOrd="0" presId="urn:microsoft.com/office/officeart/2005/8/layout/cycle2"/>
    <dgm:cxn modelId="{E7034BCC-61B6-EE42-A92D-EDBBAF48D6D3}" type="presOf" srcId="{0A2A8E59-DB7B-AE48-8C56-C7599252014A}" destId="{1E6D42F3-5DFB-2342-9A33-D3DADA593FF2}" srcOrd="0" destOrd="0" presId="urn:microsoft.com/office/officeart/2005/8/layout/cycle2"/>
    <dgm:cxn modelId="{137AAADB-C19D-8944-B35F-0541FECFC9CD}" type="presOf" srcId="{0930CE94-B257-4D4B-9A2B-7E6BA39625EA}" destId="{D28FADEA-F643-D34C-8F3C-8793066142EB}" srcOrd="0" destOrd="0" presId="urn:microsoft.com/office/officeart/2005/8/layout/cycle2"/>
    <dgm:cxn modelId="{8E0481E4-3934-3348-A1D6-46DE38A37298}" type="presOf" srcId="{36F64D4E-AB38-DF47-A000-ABC2BF9E8602}" destId="{DB4400F2-2523-D243-AB4C-70CB601DE3A9}" srcOrd="1" destOrd="0" presId="urn:microsoft.com/office/officeart/2005/8/layout/cycle2"/>
    <dgm:cxn modelId="{A22CE3EA-E5BD-854E-A90D-3EC551698A3B}" type="presOf" srcId="{C43A7FC7-81F8-3347-8AA6-DCD880869361}" destId="{D2D7C682-6936-D54A-BD57-4EE396493248}" srcOrd="0" destOrd="0" presId="urn:microsoft.com/office/officeart/2005/8/layout/cycle2"/>
    <dgm:cxn modelId="{68C7D322-D797-E045-A28F-F8915A4A2F2F}" type="presParOf" srcId="{D28FADEA-F643-D34C-8F3C-8793066142EB}" destId="{875C3EEB-E8F4-F744-AD09-7045E56C4656}" srcOrd="0" destOrd="0" presId="urn:microsoft.com/office/officeart/2005/8/layout/cycle2"/>
    <dgm:cxn modelId="{0AFBE739-CF1B-6A4F-A7F1-2D9D8610E4F7}" type="presParOf" srcId="{D28FADEA-F643-D34C-8F3C-8793066142EB}" destId="{4628ECFA-622E-804F-95CC-1DFB319C9439}" srcOrd="1" destOrd="0" presId="urn:microsoft.com/office/officeart/2005/8/layout/cycle2"/>
    <dgm:cxn modelId="{66F7F440-4F80-4E4F-8291-98B08A2DC305}" type="presParOf" srcId="{4628ECFA-622E-804F-95CC-1DFB319C9439}" destId="{89167067-2035-B542-972C-1D721D20CB11}" srcOrd="0" destOrd="0" presId="urn:microsoft.com/office/officeart/2005/8/layout/cycle2"/>
    <dgm:cxn modelId="{F9E76E07-7C54-8341-BCCC-8918C7AFF01D}" type="presParOf" srcId="{D28FADEA-F643-D34C-8F3C-8793066142EB}" destId="{A12DD047-8F93-134B-B437-00929CB1D721}" srcOrd="2" destOrd="0" presId="urn:microsoft.com/office/officeart/2005/8/layout/cycle2"/>
    <dgm:cxn modelId="{4DA51F9F-D2F5-B745-9BD2-A2A123B7AC4B}" type="presParOf" srcId="{D28FADEA-F643-D34C-8F3C-8793066142EB}" destId="{0FBB7DCC-527B-5742-96D6-5C18D224252A}" srcOrd="3" destOrd="0" presId="urn:microsoft.com/office/officeart/2005/8/layout/cycle2"/>
    <dgm:cxn modelId="{9446A493-1D65-9E48-B887-2EF182FD8CCB}" type="presParOf" srcId="{0FBB7DCC-527B-5742-96D6-5C18D224252A}" destId="{CAFA72A8-0972-6349-AF90-D2EFBDC89348}" srcOrd="0" destOrd="0" presId="urn:microsoft.com/office/officeart/2005/8/layout/cycle2"/>
    <dgm:cxn modelId="{DD583B9E-7C8D-FC4E-B6F2-4627112DFA05}" type="presParOf" srcId="{D28FADEA-F643-D34C-8F3C-8793066142EB}" destId="{0FAB00E7-F6EF-D84A-BFEF-4F516EBEB9C4}" srcOrd="4" destOrd="0" presId="urn:microsoft.com/office/officeart/2005/8/layout/cycle2"/>
    <dgm:cxn modelId="{5FA59C83-F16C-8347-8EB0-56DF0555D33F}" type="presParOf" srcId="{D28FADEA-F643-D34C-8F3C-8793066142EB}" destId="{3B1DC92C-A0C6-8547-AABD-3CD896DE2233}" srcOrd="5" destOrd="0" presId="urn:microsoft.com/office/officeart/2005/8/layout/cycle2"/>
    <dgm:cxn modelId="{5A2049DA-98BE-2B44-A243-9195A8C14CE7}" type="presParOf" srcId="{3B1DC92C-A0C6-8547-AABD-3CD896DE2233}" destId="{FDDA6EFF-7807-874B-9E02-5A472A78463C}" srcOrd="0" destOrd="0" presId="urn:microsoft.com/office/officeart/2005/8/layout/cycle2"/>
    <dgm:cxn modelId="{87BDEBCF-F99D-9D4F-813C-48BD65B758C9}" type="presParOf" srcId="{D28FADEA-F643-D34C-8F3C-8793066142EB}" destId="{D2D7C682-6936-D54A-BD57-4EE396493248}" srcOrd="6" destOrd="0" presId="urn:microsoft.com/office/officeart/2005/8/layout/cycle2"/>
    <dgm:cxn modelId="{C6113F8F-F3C4-294D-BBD8-EEB66F64B54A}" type="presParOf" srcId="{D28FADEA-F643-D34C-8F3C-8793066142EB}" destId="{9D10610D-5F8F-D447-8FE6-D1536A0675B7}" srcOrd="7" destOrd="0" presId="urn:microsoft.com/office/officeart/2005/8/layout/cycle2"/>
    <dgm:cxn modelId="{664D5292-B50B-A449-AFF1-FF36D3E674FB}" type="presParOf" srcId="{9D10610D-5F8F-D447-8FE6-D1536A0675B7}" destId="{6D16FE32-723F-9A4F-B218-A61F6FD89D31}" srcOrd="0" destOrd="0" presId="urn:microsoft.com/office/officeart/2005/8/layout/cycle2"/>
    <dgm:cxn modelId="{51FE2C0A-A2AA-7747-8D8C-F9AEC8D3732F}" type="presParOf" srcId="{D28FADEA-F643-D34C-8F3C-8793066142EB}" destId="{1E6D42F3-5DFB-2342-9A33-D3DADA593FF2}" srcOrd="8" destOrd="0" presId="urn:microsoft.com/office/officeart/2005/8/layout/cycle2"/>
    <dgm:cxn modelId="{6BD9BE33-AFA9-F540-AE61-86B32A456F76}" type="presParOf" srcId="{D28FADEA-F643-D34C-8F3C-8793066142EB}" destId="{8430CC21-1688-1744-8FB3-05C9677888A2}" srcOrd="9" destOrd="0" presId="urn:microsoft.com/office/officeart/2005/8/layout/cycle2"/>
    <dgm:cxn modelId="{249A758C-F355-C24E-98C0-6FF1226E950A}" type="presParOf" srcId="{8430CC21-1688-1744-8FB3-05C9677888A2}" destId="{79F1D579-6C93-6041-A79B-D17C6EDB03D7}" srcOrd="0" destOrd="0" presId="urn:microsoft.com/office/officeart/2005/8/layout/cycle2"/>
    <dgm:cxn modelId="{C3AB3293-18A0-2640-B593-AB5EF2E40259}" type="presParOf" srcId="{D28FADEA-F643-D34C-8F3C-8793066142EB}" destId="{3454C881-8671-EB41-B730-CA167E384B01}" srcOrd="10" destOrd="0" presId="urn:microsoft.com/office/officeart/2005/8/layout/cycle2"/>
    <dgm:cxn modelId="{0BD85D20-A557-E24C-9B66-E3661268929F}" type="presParOf" srcId="{D28FADEA-F643-D34C-8F3C-8793066142EB}" destId="{4ECB70B6-1D14-234F-907C-E4AF5D466608}" srcOrd="11" destOrd="0" presId="urn:microsoft.com/office/officeart/2005/8/layout/cycle2"/>
    <dgm:cxn modelId="{9EE24620-DA95-C641-AE65-D7AF81F653F5}" type="presParOf" srcId="{4ECB70B6-1D14-234F-907C-E4AF5D466608}" destId="{DB4400F2-2523-D243-AB4C-70CB601DE3A9}" srcOrd="0" destOrd="0" presId="urn:microsoft.com/office/officeart/2005/8/layout/cycle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0930CE94-B257-4D4B-9A2B-7E6BA39625EA}" type="doc">
      <dgm:prSet loTypeId="urn:microsoft.com/office/officeart/2005/8/layout/cycle2" loCatId="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47FF1E71-C149-684E-93EA-FD1003895C9A}">
      <dgm:prSet phldrT="[Text]" phldr="1"/>
      <dgm:spPr/>
      <dgm:t>
        <a:bodyPr/>
        <a:lstStyle/>
        <a:p>
          <a:endParaRPr lang="en-US"/>
        </a:p>
      </dgm:t>
    </dgm:pt>
    <dgm:pt modelId="{2C5CE581-9328-554B-BF3F-430A57973111}" type="parTrans" cxnId="{4C40D2A2-8E30-B449-AFDA-F33C73EDB261}">
      <dgm:prSet/>
      <dgm:spPr/>
      <dgm:t>
        <a:bodyPr/>
        <a:lstStyle/>
        <a:p>
          <a:endParaRPr lang="en-US"/>
        </a:p>
      </dgm:t>
    </dgm:pt>
    <dgm:pt modelId="{3A7BBCB5-0E9B-8243-928E-629A2D35B721}" type="sibTrans" cxnId="{4C40D2A2-8E30-B449-AFDA-F33C73EDB261}">
      <dgm:prSet/>
      <dgm:spPr/>
      <dgm:t>
        <a:bodyPr/>
        <a:lstStyle/>
        <a:p>
          <a:endParaRPr lang="en-US"/>
        </a:p>
      </dgm:t>
    </dgm:pt>
    <dgm:pt modelId="{C86A580F-4846-874A-8ABD-528147717703}">
      <dgm:prSet phldrT="[Text]" phldr="1"/>
      <dgm:spPr/>
      <dgm:t>
        <a:bodyPr/>
        <a:lstStyle/>
        <a:p>
          <a:endParaRPr lang="en-US"/>
        </a:p>
      </dgm:t>
    </dgm:pt>
    <dgm:pt modelId="{4F2CEDA9-8EEA-D44F-A84A-0599D2EED9F1}" type="parTrans" cxnId="{1FE8EF89-D25B-5A47-9A19-32361C590C23}">
      <dgm:prSet/>
      <dgm:spPr/>
      <dgm:t>
        <a:bodyPr/>
        <a:lstStyle/>
        <a:p>
          <a:endParaRPr lang="en-US"/>
        </a:p>
      </dgm:t>
    </dgm:pt>
    <dgm:pt modelId="{065FDEC2-3DF2-D042-94AB-75CBC7DAB85F}" type="sibTrans" cxnId="{1FE8EF89-D25B-5A47-9A19-32361C590C23}">
      <dgm:prSet/>
      <dgm:spPr/>
      <dgm:t>
        <a:bodyPr/>
        <a:lstStyle/>
        <a:p>
          <a:endParaRPr lang="en-US"/>
        </a:p>
      </dgm:t>
    </dgm:pt>
    <dgm:pt modelId="{0DAE15A5-3DBE-7E4F-8AE9-0611E593F1E4}">
      <dgm:prSet phldrT="[Text]" phldr="1"/>
      <dgm:spPr/>
      <dgm:t>
        <a:bodyPr/>
        <a:lstStyle/>
        <a:p>
          <a:endParaRPr lang="en-US"/>
        </a:p>
      </dgm:t>
    </dgm:pt>
    <dgm:pt modelId="{D565A899-71F9-6342-8BEA-839242DB815D}" type="parTrans" cxnId="{E03D9284-1286-CA4A-B78B-88A5FF9BCD89}">
      <dgm:prSet/>
      <dgm:spPr/>
      <dgm:t>
        <a:bodyPr/>
        <a:lstStyle/>
        <a:p>
          <a:endParaRPr lang="en-US"/>
        </a:p>
      </dgm:t>
    </dgm:pt>
    <dgm:pt modelId="{7F8DAD89-B6C3-7941-852D-9A0D55507E98}" type="sibTrans" cxnId="{E03D9284-1286-CA4A-B78B-88A5FF9BCD89}">
      <dgm:prSet/>
      <dgm:spPr/>
      <dgm:t>
        <a:bodyPr/>
        <a:lstStyle/>
        <a:p>
          <a:endParaRPr lang="en-US"/>
        </a:p>
      </dgm:t>
    </dgm:pt>
    <dgm:pt modelId="{0A2A8E59-DB7B-AE48-8C56-C7599252014A}">
      <dgm:prSet phldrT="[Text]" phldr="1"/>
      <dgm:spPr/>
      <dgm:t>
        <a:bodyPr/>
        <a:lstStyle/>
        <a:p>
          <a:endParaRPr lang="en-US"/>
        </a:p>
      </dgm:t>
    </dgm:pt>
    <dgm:pt modelId="{538643DC-F727-0D4E-973F-16111DB98651}" type="parTrans" cxnId="{098CEC6C-D850-2142-B790-E15CBC67A5C0}">
      <dgm:prSet/>
      <dgm:spPr/>
      <dgm:t>
        <a:bodyPr/>
        <a:lstStyle/>
        <a:p>
          <a:endParaRPr lang="en-US"/>
        </a:p>
      </dgm:t>
    </dgm:pt>
    <dgm:pt modelId="{1D11AA6D-F7B7-594E-AF4C-960B6B844C32}" type="sibTrans" cxnId="{098CEC6C-D850-2142-B790-E15CBC67A5C0}">
      <dgm:prSet/>
      <dgm:spPr/>
      <dgm:t>
        <a:bodyPr/>
        <a:lstStyle/>
        <a:p>
          <a:endParaRPr lang="en-US"/>
        </a:p>
      </dgm:t>
    </dgm:pt>
    <dgm:pt modelId="{FBDB4BE8-B6D1-F645-9BBA-A8F01B78A619}">
      <dgm:prSet phldrT="[Text]" phldr="1"/>
      <dgm:spPr>
        <a:solidFill>
          <a:schemeClr val="accent1"/>
        </a:solidFill>
      </dgm:spPr>
      <dgm:t>
        <a:bodyPr/>
        <a:lstStyle/>
        <a:p>
          <a:endParaRPr lang="en-US" dirty="0"/>
        </a:p>
      </dgm:t>
    </dgm:pt>
    <dgm:pt modelId="{3148E5DC-03FE-BA4F-A93F-8AED8FEA398D}" type="parTrans" cxnId="{24126155-6B82-3C4E-8E80-3973776E3849}">
      <dgm:prSet/>
      <dgm:spPr/>
      <dgm:t>
        <a:bodyPr/>
        <a:lstStyle/>
        <a:p>
          <a:endParaRPr lang="en-US"/>
        </a:p>
      </dgm:t>
    </dgm:pt>
    <dgm:pt modelId="{36F64D4E-AB38-DF47-A000-ABC2BF9E8602}" type="sibTrans" cxnId="{24126155-6B82-3C4E-8E80-3973776E3849}">
      <dgm:prSet/>
      <dgm:spPr/>
      <dgm:t>
        <a:bodyPr/>
        <a:lstStyle/>
        <a:p>
          <a:endParaRPr lang="en-US"/>
        </a:p>
      </dgm:t>
    </dgm:pt>
    <dgm:pt modelId="{C43A7FC7-81F8-3347-8AA6-DCD880869361}">
      <dgm:prSet/>
      <dgm:spPr/>
      <dgm:t>
        <a:bodyPr/>
        <a:lstStyle/>
        <a:p>
          <a:r>
            <a:rPr lang="en-US" dirty="0"/>
            <a:t>[Text]</a:t>
          </a:r>
        </a:p>
      </dgm:t>
    </dgm:pt>
    <dgm:pt modelId="{92FEC8AB-DFBF-9847-B173-1780DAE54042}" type="parTrans" cxnId="{F0B48544-C542-EE46-8595-B91DD7D0B2D5}">
      <dgm:prSet/>
      <dgm:spPr/>
      <dgm:t>
        <a:bodyPr/>
        <a:lstStyle/>
        <a:p>
          <a:endParaRPr lang="en-US"/>
        </a:p>
      </dgm:t>
    </dgm:pt>
    <dgm:pt modelId="{83101F7E-0EBD-9D47-A2AB-67E8C661D05C}" type="sibTrans" cxnId="{F0B48544-C542-EE46-8595-B91DD7D0B2D5}">
      <dgm:prSet/>
      <dgm:spPr/>
      <dgm:t>
        <a:bodyPr/>
        <a:lstStyle/>
        <a:p>
          <a:endParaRPr lang="en-US"/>
        </a:p>
      </dgm:t>
    </dgm:pt>
    <dgm:pt modelId="{D28FADEA-F643-D34C-8F3C-8793066142EB}" type="pres">
      <dgm:prSet presAssocID="{0930CE94-B257-4D4B-9A2B-7E6BA39625EA}" presName="cycle" presStyleCnt="0">
        <dgm:presLayoutVars>
          <dgm:dir/>
          <dgm:resizeHandles val="exact"/>
        </dgm:presLayoutVars>
      </dgm:prSet>
      <dgm:spPr/>
    </dgm:pt>
    <dgm:pt modelId="{875C3EEB-E8F4-F744-AD09-7045E56C4656}" type="pres">
      <dgm:prSet presAssocID="{47FF1E71-C149-684E-93EA-FD1003895C9A}" presName="node" presStyleLbl="node1" presStyleIdx="0" presStyleCnt="6">
        <dgm:presLayoutVars>
          <dgm:bulletEnabled val="1"/>
        </dgm:presLayoutVars>
      </dgm:prSet>
      <dgm:spPr/>
    </dgm:pt>
    <dgm:pt modelId="{4628ECFA-622E-804F-95CC-1DFB319C9439}" type="pres">
      <dgm:prSet presAssocID="{3A7BBCB5-0E9B-8243-928E-629A2D35B721}" presName="sibTrans" presStyleLbl="sibTrans2D1" presStyleIdx="0" presStyleCnt="6"/>
      <dgm:spPr/>
    </dgm:pt>
    <dgm:pt modelId="{89167067-2035-B542-972C-1D721D20CB11}" type="pres">
      <dgm:prSet presAssocID="{3A7BBCB5-0E9B-8243-928E-629A2D35B721}" presName="connectorText" presStyleLbl="sibTrans2D1" presStyleIdx="0" presStyleCnt="6"/>
      <dgm:spPr/>
    </dgm:pt>
    <dgm:pt modelId="{A12DD047-8F93-134B-B437-00929CB1D721}" type="pres">
      <dgm:prSet presAssocID="{C86A580F-4846-874A-8ABD-528147717703}" presName="node" presStyleLbl="node1" presStyleIdx="1" presStyleCnt="6">
        <dgm:presLayoutVars>
          <dgm:bulletEnabled val="1"/>
        </dgm:presLayoutVars>
      </dgm:prSet>
      <dgm:spPr/>
    </dgm:pt>
    <dgm:pt modelId="{0FBB7DCC-527B-5742-96D6-5C18D224252A}" type="pres">
      <dgm:prSet presAssocID="{065FDEC2-3DF2-D042-94AB-75CBC7DAB85F}" presName="sibTrans" presStyleLbl="sibTrans2D1" presStyleIdx="1" presStyleCnt="6"/>
      <dgm:spPr/>
    </dgm:pt>
    <dgm:pt modelId="{CAFA72A8-0972-6349-AF90-D2EFBDC89348}" type="pres">
      <dgm:prSet presAssocID="{065FDEC2-3DF2-D042-94AB-75CBC7DAB85F}" presName="connectorText" presStyleLbl="sibTrans2D1" presStyleIdx="1" presStyleCnt="6"/>
      <dgm:spPr/>
    </dgm:pt>
    <dgm:pt modelId="{0FAB00E7-F6EF-D84A-BFEF-4F516EBEB9C4}" type="pres">
      <dgm:prSet presAssocID="{0DAE15A5-3DBE-7E4F-8AE9-0611E593F1E4}" presName="node" presStyleLbl="node1" presStyleIdx="2" presStyleCnt="6">
        <dgm:presLayoutVars>
          <dgm:bulletEnabled val="1"/>
        </dgm:presLayoutVars>
      </dgm:prSet>
      <dgm:spPr/>
    </dgm:pt>
    <dgm:pt modelId="{3B1DC92C-A0C6-8547-AABD-3CD896DE2233}" type="pres">
      <dgm:prSet presAssocID="{7F8DAD89-B6C3-7941-852D-9A0D55507E98}" presName="sibTrans" presStyleLbl="sibTrans2D1" presStyleIdx="2" presStyleCnt="6"/>
      <dgm:spPr/>
    </dgm:pt>
    <dgm:pt modelId="{FDDA6EFF-7807-874B-9E02-5A472A78463C}" type="pres">
      <dgm:prSet presAssocID="{7F8DAD89-B6C3-7941-852D-9A0D55507E98}" presName="connectorText" presStyleLbl="sibTrans2D1" presStyleIdx="2" presStyleCnt="6"/>
      <dgm:spPr/>
    </dgm:pt>
    <dgm:pt modelId="{D2D7C682-6936-D54A-BD57-4EE396493248}" type="pres">
      <dgm:prSet presAssocID="{C43A7FC7-81F8-3347-8AA6-DCD880869361}" presName="node" presStyleLbl="node1" presStyleIdx="3" presStyleCnt="6">
        <dgm:presLayoutVars>
          <dgm:bulletEnabled val="1"/>
        </dgm:presLayoutVars>
      </dgm:prSet>
      <dgm:spPr/>
    </dgm:pt>
    <dgm:pt modelId="{9D10610D-5F8F-D447-8FE6-D1536A0675B7}" type="pres">
      <dgm:prSet presAssocID="{83101F7E-0EBD-9D47-A2AB-67E8C661D05C}" presName="sibTrans" presStyleLbl="sibTrans2D1" presStyleIdx="3" presStyleCnt="6"/>
      <dgm:spPr/>
    </dgm:pt>
    <dgm:pt modelId="{6D16FE32-723F-9A4F-B218-A61F6FD89D31}" type="pres">
      <dgm:prSet presAssocID="{83101F7E-0EBD-9D47-A2AB-67E8C661D05C}" presName="connectorText" presStyleLbl="sibTrans2D1" presStyleIdx="3" presStyleCnt="6"/>
      <dgm:spPr/>
    </dgm:pt>
    <dgm:pt modelId="{1E6D42F3-5DFB-2342-9A33-D3DADA593FF2}" type="pres">
      <dgm:prSet presAssocID="{0A2A8E59-DB7B-AE48-8C56-C7599252014A}" presName="node" presStyleLbl="node1" presStyleIdx="4" presStyleCnt="6">
        <dgm:presLayoutVars>
          <dgm:bulletEnabled val="1"/>
        </dgm:presLayoutVars>
      </dgm:prSet>
      <dgm:spPr/>
    </dgm:pt>
    <dgm:pt modelId="{8430CC21-1688-1744-8FB3-05C9677888A2}" type="pres">
      <dgm:prSet presAssocID="{1D11AA6D-F7B7-594E-AF4C-960B6B844C32}" presName="sibTrans" presStyleLbl="sibTrans2D1" presStyleIdx="4" presStyleCnt="6"/>
      <dgm:spPr/>
    </dgm:pt>
    <dgm:pt modelId="{79F1D579-6C93-6041-A79B-D17C6EDB03D7}" type="pres">
      <dgm:prSet presAssocID="{1D11AA6D-F7B7-594E-AF4C-960B6B844C32}" presName="connectorText" presStyleLbl="sibTrans2D1" presStyleIdx="4" presStyleCnt="6"/>
      <dgm:spPr/>
    </dgm:pt>
    <dgm:pt modelId="{3454C881-8671-EB41-B730-CA167E384B01}" type="pres">
      <dgm:prSet presAssocID="{FBDB4BE8-B6D1-F645-9BBA-A8F01B78A619}" presName="node" presStyleLbl="node1" presStyleIdx="5" presStyleCnt="6">
        <dgm:presLayoutVars>
          <dgm:bulletEnabled val="1"/>
        </dgm:presLayoutVars>
      </dgm:prSet>
      <dgm:spPr/>
    </dgm:pt>
    <dgm:pt modelId="{4ECB70B6-1D14-234F-907C-E4AF5D466608}" type="pres">
      <dgm:prSet presAssocID="{36F64D4E-AB38-DF47-A000-ABC2BF9E8602}" presName="sibTrans" presStyleLbl="sibTrans2D1" presStyleIdx="5" presStyleCnt="6"/>
      <dgm:spPr/>
    </dgm:pt>
    <dgm:pt modelId="{DB4400F2-2523-D243-AB4C-70CB601DE3A9}" type="pres">
      <dgm:prSet presAssocID="{36F64D4E-AB38-DF47-A000-ABC2BF9E8602}" presName="connectorText" presStyleLbl="sibTrans2D1" presStyleIdx="5" presStyleCnt="6"/>
      <dgm:spPr/>
    </dgm:pt>
  </dgm:ptLst>
  <dgm:cxnLst>
    <dgm:cxn modelId="{14AA330F-BADD-D34B-A746-412B8ABD7E2A}" type="presOf" srcId="{3A7BBCB5-0E9B-8243-928E-629A2D35B721}" destId="{4628ECFA-622E-804F-95CC-1DFB319C9439}" srcOrd="0" destOrd="0" presId="urn:microsoft.com/office/officeart/2005/8/layout/cycle2"/>
    <dgm:cxn modelId="{B3A0C41B-2F85-8A42-B841-9B1EC8DE8D3A}" type="presOf" srcId="{83101F7E-0EBD-9D47-A2AB-67E8C661D05C}" destId="{6D16FE32-723F-9A4F-B218-A61F6FD89D31}" srcOrd="1" destOrd="0" presId="urn:microsoft.com/office/officeart/2005/8/layout/cycle2"/>
    <dgm:cxn modelId="{BD76481D-B7AD-EF41-9091-0BC9CC266BC9}" type="presOf" srcId="{36F64D4E-AB38-DF47-A000-ABC2BF9E8602}" destId="{DB4400F2-2523-D243-AB4C-70CB601DE3A9}" srcOrd="1" destOrd="0" presId="urn:microsoft.com/office/officeart/2005/8/layout/cycle2"/>
    <dgm:cxn modelId="{42AD7528-7858-4F4E-884B-471B8A1BFFB1}" type="presOf" srcId="{83101F7E-0EBD-9D47-A2AB-67E8C661D05C}" destId="{9D10610D-5F8F-D447-8FE6-D1536A0675B7}" srcOrd="0" destOrd="0" presId="urn:microsoft.com/office/officeart/2005/8/layout/cycle2"/>
    <dgm:cxn modelId="{E1107A29-E2A0-4A4A-B8B9-F6F6A2187BA6}" type="presOf" srcId="{0930CE94-B257-4D4B-9A2B-7E6BA39625EA}" destId="{D28FADEA-F643-D34C-8F3C-8793066142EB}" srcOrd="0" destOrd="0" presId="urn:microsoft.com/office/officeart/2005/8/layout/cycle2"/>
    <dgm:cxn modelId="{24163A32-0D2D-D045-B182-A1DCE03D56A1}" type="presOf" srcId="{47FF1E71-C149-684E-93EA-FD1003895C9A}" destId="{875C3EEB-E8F4-F744-AD09-7045E56C4656}" srcOrd="0" destOrd="0" presId="urn:microsoft.com/office/officeart/2005/8/layout/cycle2"/>
    <dgm:cxn modelId="{47283940-309F-F241-BAB3-D9DC4CAF38D1}" type="presOf" srcId="{065FDEC2-3DF2-D042-94AB-75CBC7DAB85F}" destId="{0FBB7DCC-527B-5742-96D6-5C18D224252A}" srcOrd="0" destOrd="0" presId="urn:microsoft.com/office/officeart/2005/8/layout/cycle2"/>
    <dgm:cxn modelId="{F0B48544-C542-EE46-8595-B91DD7D0B2D5}" srcId="{0930CE94-B257-4D4B-9A2B-7E6BA39625EA}" destId="{C43A7FC7-81F8-3347-8AA6-DCD880869361}" srcOrd="3" destOrd="0" parTransId="{92FEC8AB-DFBF-9847-B173-1780DAE54042}" sibTransId="{83101F7E-0EBD-9D47-A2AB-67E8C661D05C}"/>
    <dgm:cxn modelId="{C88C3849-C8C7-6944-A2FE-BFEBD46DCFD0}" type="presOf" srcId="{36F64D4E-AB38-DF47-A000-ABC2BF9E8602}" destId="{4ECB70B6-1D14-234F-907C-E4AF5D466608}" srcOrd="0" destOrd="0" presId="urn:microsoft.com/office/officeart/2005/8/layout/cycle2"/>
    <dgm:cxn modelId="{0A9CCE52-D1D3-AF42-872F-23972BF155FC}" type="presOf" srcId="{065FDEC2-3DF2-D042-94AB-75CBC7DAB85F}" destId="{CAFA72A8-0972-6349-AF90-D2EFBDC89348}" srcOrd="1" destOrd="0" presId="urn:microsoft.com/office/officeart/2005/8/layout/cycle2"/>
    <dgm:cxn modelId="{24126155-6B82-3C4E-8E80-3973776E3849}" srcId="{0930CE94-B257-4D4B-9A2B-7E6BA39625EA}" destId="{FBDB4BE8-B6D1-F645-9BBA-A8F01B78A619}" srcOrd="5" destOrd="0" parTransId="{3148E5DC-03FE-BA4F-A93F-8AED8FEA398D}" sibTransId="{36F64D4E-AB38-DF47-A000-ABC2BF9E8602}"/>
    <dgm:cxn modelId="{31CDAC5C-3233-214A-98E4-58975A2550A4}" type="presOf" srcId="{1D11AA6D-F7B7-594E-AF4C-960B6B844C32}" destId="{8430CC21-1688-1744-8FB3-05C9677888A2}" srcOrd="0" destOrd="0" presId="urn:microsoft.com/office/officeart/2005/8/layout/cycle2"/>
    <dgm:cxn modelId="{654A3C5F-F76F-C141-8810-58E83CD29713}" type="presOf" srcId="{C86A580F-4846-874A-8ABD-528147717703}" destId="{A12DD047-8F93-134B-B437-00929CB1D721}" srcOrd="0" destOrd="0" presId="urn:microsoft.com/office/officeart/2005/8/layout/cycle2"/>
    <dgm:cxn modelId="{098CEC6C-D850-2142-B790-E15CBC67A5C0}" srcId="{0930CE94-B257-4D4B-9A2B-7E6BA39625EA}" destId="{0A2A8E59-DB7B-AE48-8C56-C7599252014A}" srcOrd="4" destOrd="0" parTransId="{538643DC-F727-0D4E-973F-16111DB98651}" sibTransId="{1D11AA6D-F7B7-594E-AF4C-960B6B844C32}"/>
    <dgm:cxn modelId="{E7653A74-F81F-9041-B700-E06C9985DB62}" type="presOf" srcId="{C43A7FC7-81F8-3347-8AA6-DCD880869361}" destId="{D2D7C682-6936-D54A-BD57-4EE396493248}" srcOrd="0" destOrd="0" presId="urn:microsoft.com/office/officeart/2005/8/layout/cycle2"/>
    <dgm:cxn modelId="{3F7AB782-5318-324B-84C2-AF171DBB4B55}" type="presOf" srcId="{3A7BBCB5-0E9B-8243-928E-629A2D35B721}" destId="{89167067-2035-B542-972C-1D721D20CB11}" srcOrd="1" destOrd="0" presId="urn:microsoft.com/office/officeart/2005/8/layout/cycle2"/>
    <dgm:cxn modelId="{E03D9284-1286-CA4A-B78B-88A5FF9BCD89}" srcId="{0930CE94-B257-4D4B-9A2B-7E6BA39625EA}" destId="{0DAE15A5-3DBE-7E4F-8AE9-0611E593F1E4}" srcOrd="2" destOrd="0" parTransId="{D565A899-71F9-6342-8BEA-839242DB815D}" sibTransId="{7F8DAD89-B6C3-7941-852D-9A0D55507E98}"/>
    <dgm:cxn modelId="{1FE8EF89-D25B-5A47-9A19-32361C590C23}" srcId="{0930CE94-B257-4D4B-9A2B-7E6BA39625EA}" destId="{C86A580F-4846-874A-8ABD-528147717703}" srcOrd="1" destOrd="0" parTransId="{4F2CEDA9-8EEA-D44F-A84A-0599D2EED9F1}" sibTransId="{065FDEC2-3DF2-D042-94AB-75CBC7DAB85F}"/>
    <dgm:cxn modelId="{6C71EC8E-1B96-EE4C-89B4-9C491513E093}" type="presOf" srcId="{0DAE15A5-3DBE-7E4F-8AE9-0611E593F1E4}" destId="{0FAB00E7-F6EF-D84A-BFEF-4F516EBEB9C4}" srcOrd="0" destOrd="0" presId="urn:microsoft.com/office/officeart/2005/8/layout/cycle2"/>
    <dgm:cxn modelId="{4C40D2A2-8E30-B449-AFDA-F33C73EDB261}" srcId="{0930CE94-B257-4D4B-9A2B-7E6BA39625EA}" destId="{47FF1E71-C149-684E-93EA-FD1003895C9A}" srcOrd="0" destOrd="0" parTransId="{2C5CE581-9328-554B-BF3F-430A57973111}" sibTransId="{3A7BBCB5-0E9B-8243-928E-629A2D35B721}"/>
    <dgm:cxn modelId="{E20812A5-2191-004F-A5CA-59C986348CDE}" type="presOf" srcId="{FBDB4BE8-B6D1-F645-9BBA-A8F01B78A619}" destId="{3454C881-8671-EB41-B730-CA167E384B01}" srcOrd="0" destOrd="0" presId="urn:microsoft.com/office/officeart/2005/8/layout/cycle2"/>
    <dgm:cxn modelId="{27F522A7-7C61-4A44-AC48-90612450EFBE}" type="presOf" srcId="{7F8DAD89-B6C3-7941-852D-9A0D55507E98}" destId="{FDDA6EFF-7807-874B-9E02-5A472A78463C}" srcOrd="1" destOrd="0" presId="urn:microsoft.com/office/officeart/2005/8/layout/cycle2"/>
    <dgm:cxn modelId="{ECF55AC9-CBDF-1D48-9F56-BE0FE22E17BF}" type="presOf" srcId="{0A2A8E59-DB7B-AE48-8C56-C7599252014A}" destId="{1E6D42F3-5DFB-2342-9A33-D3DADA593FF2}" srcOrd="0" destOrd="0" presId="urn:microsoft.com/office/officeart/2005/8/layout/cycle2"/>
    <dgm:cxn modelId="{28CFC5D1-8F3D-BB4E-84E9-FBAB2E62D0CB}" type="presOf" srcId="{1D11AA6D-F7B7-594E-AF4C-960B6B844C32}" destId="{79F1D579-6C93-6041-A79B-D17C6EDB03D7}" srcOrd="1" destOrd="0" presId="urn:microsoft.com/office/officeart/2005/8/layout/cycle2"/>
    <dgm:cxn modelId="{80AC45F8-BB65-B244-B584-A627A743FBD6}" type="presOf" srcId="{7F8DAD89-B6C3-7941-852D-9A0D55507E98}" destId="{3B1DC92C-A0C6-8547-AABD-3CD896DE2233}" srcOrd="0" destOrd="0" presId="urn:microsoft.com/office/officeart/2005/8/layout/cycle2"/>
    <dgm:cxn modelId="{1CD7100B-E3AC-E647-B421-67CE1817811E}" type="presParOf" srcId="{D28FADEA-F643-D34C-8F3C-8793066142EB}" destId="{875C3EEB-E8F4-F744-AD09-7045E56C4656}" srcOrd="0" destOrd="0" presId="urn:microsoft.com/office/officeart/2005/8/layout/cycle2"/>
    <dgm:cxn modelId="{3961C41B-E829-184A-8120-6A4417DAF38E}" type="presParOf" srcId="{D28FADEA-F643-D34C-8F3C-8793066142EB}" destId="{4628ECFA-622E-804F-95CC-1DFB319C9439}" srcOrd="1" destOrd="0" presId="urn:microsoft.com/office/officeart/2005/8/layout/cycle2"/>
    <dgm:cxn modelId="{AEB29BD6-0BB9-EB45-8A7D-FAAA69A166F1}" type="presParOf" srcId="{4628ECFA-622E-804F-95CC-1DFB319C9439}" destId="{89167067-2035-B542-972C-1D721D20CB11}" srcOrd="0" destOrd="0" presId="urn:microsoft.com/office/officeart/2005/8/layout/cycle2"/>
    <dgm:cxn modelId="{EC2CD8B9-A6C5-5D41-8ECD-70FEE47628DE}" type="presParOf" srcId="{D28FADEA-F643-D34C-8F3C-8793066142EB}" destId="{A12DD047-8F93-134B-B437-00929CB1D721}" srcOrd="2" destOrd="0" presId="urn:microsoft.com/office/officeart/2005/8/layout/cycle2"/>
    <dgm:cxn modelId="{1DB30979-D968-3D4A-8BB8-AA6C0F5DC391}" type="presParOf" srcId="{D28FADEA-F643-D34C-8F3C-8793066142EB}" destId="{0FBB7DCC-527B-5742-96D6-5C18D224252A}" srcOrd="3" destOrd="0" presId="urn:microsoft.com/office/officeart/2005/8/layout/cycle2"/>
    <dgm:cxn modelId="{4599EA1F-362B-9846-B7EE-F8BF2589860C}" type="presParOf" srcId="{0FBB7DCC-527B-5742-96D6-5C18D224252A}" destId="{CAFA72A8-0972-6349-AF90-D2EFBDC89348}" srcOrd="0" destOrd="0" presId="urn:microsoft.com/office/officeart/2005/8/layout/cycle2"/>
    <dgm:cxn modelId="{F5CC4A44-C6AA-0D4C-97BA-7E17D27D193D}" type="presParOf" srcId="{D28FADEA-F643-D34C-8F3C-8793066142EB}" destId="{0FAB00E7-F6EF-D84A-BFEF-4F516EBEB9C4}" srcOrd="4" destOrd="0" presId="urn:microsoft.com/office/officeart/2005/8/layout/cycle2"/>
    <dgm:cxn modelId="{8B08D257-F20A-C747-8A0A-E6D527939C6E}" type="presParOf" srcId="{D28FADEA-F643-D34C-8F3C-8793066142EB}" destId="{3B1DC92C-A0C6-8547-AABD-3CD896DE2233}" srcOrd="5" destOrd="0" presId="urn:microsoft.com/office/officeart/2005/8/layout/cycle2"/>
    <dgm:cxn modelId="{486F529D-C67C-0549-9EF3-78EA535E8B65}" type="presParOf" srcId="{3B1DC92C-A0C6-8547-AABD-3CD896DE2233}" destId="{FDDA6EFF-7807-874B-9E02-5A472A78463C}" srcOrd="0" destOrd="0" presId="urn:microsoft.com/office/officeart/2005/8/layout/cycle2"/>
    <dgm:cxn modelId="{29224EAE-8348-2546-9B6B-75E6D91E5827}" type="presParOf" srcId="{D28FADEA-F643-D34C-8F3C-8793066142EB}" destId="{D2D7C682-6936-D54A-BD57-4EE396493248}" srcOrd="6" destOrd="0" presId="urn:microsoft.com/office/officeart/2005/8/layout/cycle2"/>
    <dgm:cxn modelId="{A17CA946-4934-4C49-92D8-C6D86001AEA9}" type="presParOf" srcId="{D28FADEA-F643-D34C-8F3C-8793066142EB}" destId="{9D10610D-5F8F-D447-8FE6-D1536A0675B7}" srcOrd="7" destOrd="0" presId="urn:microsoft.com/office/officeart/2005/8/layout/cycle2"/>
    <dgm:cxn modelId="{527FD163-9319-FC42-AEAB-2468F41C84B9}" type="presParOf" srcId="{9D10610D-5F8F-D447-8FE6-D1536A0675B7}" destId="{6D16FE32-723F-9A4F-B218-A61F6FD89D31}" srcOrd="0" destOrd="0" presId="urn:microsoft.com/office/officeart/2005/8/layout/cycle2"/>
    <dgm:cxn modelId="{1A31F3CD-8EB3-9B4F-A4D7-BE4EBB32BF19}" type="presParOf" srcId="{D28FADEA-F643-D34C-8F3C-8793066142EB}" destId="{1E6D42F3-5DFB-2342-9A33-D3DADA593FF2}" srcOrd="8" destOrd="0" presId="urn:microsoft.com/office/officeart/2005/8/layout/cycle2"/>
    <dgm:cxn modelId="{D3B2F386-3ED4-074C-833F-11D1973F7FA4}" type="presParOf" srcId="{D28FADEA-F643-D34C-8F3C-8793066142EB}" destId="{8430CC21-1688-1744-8FB3-05C9677888A2}" srcOrd="9" destOrd="0" presId="urn:microsoft.com/office/officeart/2005/8/layout/cycle2"/>
    <dgm:cxn modelId="{3A3D265C-64E4-054C-8D25-A61D29DC5102}" type="presParOf" srcId="{8430CC21-1688-1744-8FB3-05C9677888A2}" destId="{79F1D579-6C93-6041-A79B-D17C6EDB03D7}" srcOrd="0" destOrd="0" presId="urn:microsoft.com/office/officeart/2005/8/layout/cycle2"/>
    <dgm:cxn modelId="{88948818-E157-644A-8AD8-DD361E816600}" type="presParOf" srcId="{D28FADEA-F643-D34C-8F3C-8793066142EB}" destId="{3454C881-8671-EB41-B730-CA167E384B01}" srcOrd="10" destOrd="0" presId="urn:microsoft.com/office/officeart/2005/8/layout/cycle2"/>
    <dgm:cxn modelId="{FD6217C8-A0CF-9347-9E54-8BAF02B5E0AA}" type="presParOf" srcId="{D28FADEA-F643-D34C-8F3C-8793066142EB}" destId="{4ECB70B6-1D14-234F-907C-E4AF5D466608}" srcOrd="11" destOrd="0" presId="urn:microsoft.com/office/officeart/2005/8/layout/cycle2"/>
    <dgm:cxn modelId="{F2F8D0B0-A083-FF43-A2F1-DB35F5EE64DC}" type="presParOf" srcId="{4ECB70B6-1D14-234F-907C-E4AF5D466608}" destId="{DB4400F2-2523-D243-AB4C-70CB601DE3A9}" srcOrd="0" destOrd="0" presId="urn:microsoft.com/office/officeart/2005/8/layout/cycle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0930CE94-B257-4D4B-9A2B-7E6BA39625EA}" type="doc">
      <dgm:prSet loTypeId="urn:microsoft.com/office/officeart/2005/8/layout/cycle2" loCatId="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47FF1E71-C149-684E-93EA-FD1003895C9A}">
      <dgm:prSet phldrT="[Text]" phldr="1"/>
      <dgm:spPr/>
      <dgm:t>
        <a:bodyPr/>
        <a:lstStyle/>
        <a:p>
          <a:endParaRPr lang="en-US"/>
        </a:p>
      </dgm:t>
    </dgm:pt>
    <dgm:pt modelId="{2C5CE581-9328-554B-BF3F-430A57973111}" type="parTrans" cxnId="{4C40D2A2-8E30-B449-AFDA-F33C73EDB261}">
      <dgm:prSet/>
      <dgm:spPr/>
      <dgm:t>
        <a:bodyPr/>
        <a:lstStyle/>
        <a:p>
          <a:endParaRPr lang="en-US"/>
        </a:p>
      </dgm:t>
    </dgm:pt>
    <dgm:pt modelId="{3A7BBCB5-0E9B-8243-928E-629A2D35B721}" type="sibTrans" cxnId="{4C40D2A2-8E30-B449-AFDA-F33C73EDB261}">
      <dgm:prSet/>
      <dgm:spPr/>
      <dgm:t>
        <a:bodyPr/>
        <a:lstStyle/>
        <a:p>
          <a:endParaRPr lang="en-US"/>
        </a:p>
      </dgm:t>
    </dgm:pt>
    <dgm:pt modelId="{C86A580F-4846-874A-8ABD-528147717703}">
      <dgm:prSet phldrT="[Text]" phldr="1"/>
      <dgm:spPr/>
      <dgm:t>
        <a:bodyPr/>
        <a:lstStyle/>
        <a:p>
          <a:endParaRPr lang="en-US"/>
        </a:p>
      </dgm:t>
    </dgm:pt>
    <dgm:pt modelId="{4F2CEDA9-8EEA-D44F-A84A-0599D2EED9F1}" type="parTrans" cxnId="{1FE8EF89-D25B-5A47-9A19-32361C590C23}">
      <dgm:prSet/>
      <dgm:spPr/>
      <dgm:t>
        <a:bodyPr/>
        <a:lstStyle/>
        <a:p>
          <a:endParaRPr lang="en-US"/>
        </a:p>
      </dgm:t>
    </dgm:pt>
    <dgm:pt modelId="{065FDEC2-3DF2-D042-94AB-75CBC7DAB85F}" type="sibTrans" cxnId="{1FE8EF89-D25B-5A47-9A19-32361C590C23}">
      <dgm:prSet/>
      <dgm:spPr/>
      <dgm:t>
        <a:bodyPr/>
        <a:lstStyle/>
        <a:p>
          <a:endParaRPr lang="en-US"/>
        </a:p>
      </dgm:t>
    </dgm:pt>
    <dgm:pt modelId="{0DAE15A5-3DBE-7E4F-8AE9-0611E593F1E4}">
      <dgm:prSet phldrT="[Text]" phldr="1"/>
      <dgm:spPr/>
      <dgm:t>
        <a:bodyPr/>
        <a:lstStyle/>
        <a:p>
          <a:endParaRPr lang="en-US"/>
        </a:p>
      </dgm:t>
    </dgm:pt>
    <dgm:pt modelId="{D565A899-71F9-6342-8BEA-839242DB815D}" type="parTrans" cxnId="{E03D9284-1286-CA4A-B78B-88A5FF9BCD89}">
      <dgm:prSet/>
      <dgm:spPr/>
      <dgm:t>
        <a:bodyPr/>
        <a:lstStyle/>
        <a:p>
          <a:endParaRPr lang="en-US"/>
        </a:p>
      </dgm:t>
    </dgm:pt>
    <dgm:pt modelId="{7F8DAD89-B6C3-7941-852D-9A0D55507E98}" type="sibTrans" cxnId="{E03D9284-1286-CA4A-B78B-88A5FF9BCD89}">
      <dgm:prSet/>
      <dgm:spPr/>
      <dgm:t>
        <a:bodyPr/>
        <a:lstStyle/>
        <a:p>
          <a:endParaRPr lang="en-US"/>
        </a:p>
      </dgm:t>
    </dgm:pt>
    <dgm:pt modelId="{0A2A8E59-DB7B-AE48-8C56-C7599252014A}">
      <dgm:prSet phldrT="[Text]" phldr="1"/>
      <dgm:spPr/>
      <dgm:t>
        <a:bodyPr/>
        <a:lstStyle/>
        <a:p>
          <a:endParaRPr lang="en-US"/>
        </a:p>
      </dgm:t>
    </dgm:pt>
    <dgm:pt modelId="{538643DC-F727-0D4E-973F-16111DB98651}" type="parTrans" cxnId="{098CEC6C-D850-2142-B790-E15CBC67A5C0}">
      <dgm:prSet/>
      <dgm:spPr/>
      <dgm:t>
        <a:bodyPr/>
        <a:lstStyle/>
        <a:p>
          <a:endParaRPr lang="en-US"/>
        </a:p>
      </dgm:t>
    </dgm:pt>
    <dgm:pt modelId="{1D11AA6D-F7B7-594E-AF4C-960B6B844C32}" type="sibTrans" cxnId="{098CEC6C-D850-2142-B790-E15CBC67A5C0}">
      <dgm:prSet/>
      <dgm:spPr/>
      <dgm:t>
        <a:bodyPr/>
        <a:lstStyle/>
        <a:p>
          <a:endParaRPr lang="en-US"/>
        </a:p>
      </dgm:t>
    </dgm:pt>
    <dgm:pt modelId="{FBDB4BE8-B6D1-F645-9BBA-A8F01B78A619}">
      <dgm:prSet phldrT="[Text]" phldr="1"/>
      <dgm:spPr>
        <a:solidFill>
          <a:schemeClr val="accent1"/>
        </a:solidFill>
      </dgm:spPr>
      <dgm:t>
        <a:bodyPr/>
        <a:lstStyle/>
        <a:p>
          <a:endParaRPr lang="en-US" dirty="0"/>
        </a:p>
      </dgm:t>
    </dgm:pt>
    <dgm:pt modelId="{3148E5DC-03FE-BA4F-A93F-8AED8FEA398D}" type="parTrans" cxnId="{24126155-6B82-3C4E-8E80-3973776E3849}">
      <dgm:prSet/>
      <dgm:spPr/>
      <dgm:t>
        <a:bodyPr/>
        <a:lstStyle/>
        <a:p>
          <a:endParaRPr lang="en-US"/>
        </a:p>
      </dgm:t>
    </dgm:pt>
    <dgm:pt modelId="{36F64D4E-AB38-DF47-A000-ABC2BF9E8602}" type="sibTrans" cxnId="{24126155-6B82-3C4E-8E80-3973776E3849}">
      <dgm:prSet/>
      <dgm:spPr/>
      <dgm:t>
        <a:bodyPr/>
        <a:lstStyle/>
        <a:p>
          <a:endParaRPr lang="en-US"/>
        </a:p>
      </dgm:t>
    </dgm:pt>
    <dgm:pt modelId="{C43A7FC7-81F8-3347-8AA6-DCD880869361}">
      <dgm:prSet/>
      <dgm:spPr/>
      <dgm:t>
        <a:bodyPr/>
        <a:lstStyle/>
        <a:p>
          <a:r>
            <a:rPr lang="en-US" dirty="0"/>
            <a:t>[Text]</a:t>
          </a:r>
        </a:p>
      </dgm:t>
    </dgm:pt>
    <dgm:pt modelId="{92FEC8AB-DFBF-9847-B173-1780DAE54042}" type="parTrans" cxnId="{F0B48544-C542-EE46-8595-B91DD7D0B2D5}">
      <dgm:prSet/>
      <dgm:spPr/>
      <dgm:t>
        <a:bodyPr/>
        <a:lstStyle/>
        <a:p>
          <a:endParaRPr lang="en-US"/>
        </a:p>
      </dgm:t>
    </dgm:pt>
    <dgm:pt modelId="{83101F7E-0EBD-9D47-A2AB-67E8C661D05C}" type="sibTrans" cxnId="{F0B48544-C542-EE46-8595-B91DD7D0B2D5}">
      <dgm:prSet/>
      <dgm:spPr/>
      <dgm:t>
        <a:bodyPr/>
        <a:lstStyle/>
        <a:p>
          <a:endParaRPr lang="en-US"/>
        </a:p>
      </dgm:t>
    </dgm:pt>
    <dgm:pt modelId="{D28FADEA-F643-D34C-8F3C-8793066142EB}" type="pres">
      <dgm:prSet presAssocID="{0930CE94-B257-4D4B-9A2B-7E6BA39625EA}" presName="cycle" presStyleCnt="0">
        <dgm:presLayoutVars>
          <dgm:dir/>
          <dgm:resizeHandles val="exact"/>
        </dgm:presLayoutVars>
      </dgm:prSet>
      <dgm:spPr/>
    </dgm:pt>
    <dgm:pt modelId="{875C3EEB-E8F4-F744-AD09-7045E56C4656}" type="pres">
      <dgm:prSet presAssocID="{47FF1E71-C149-684E-93EA-FD1003895C9A}" presName="node" presStyleLbl="node1" presStyleIdx="0" presStyleCnt="6">
        <dgm:presLayoutVars>
          <dgm:bulletEnabled val="1"/>
        </dgm:presLayoutVars>
      </dgm:prSet>
      <dgm:spPr/>
    </dgm:pt>
    <dgm:pt modelId="{4628ECFA-622E-804F-95CC-1DFB319C9439}" type="pres">
      <dgm:prSet presAssocID="{3A7BBCB5-0E9B-8243-928E-629A2D35B721}" presName="sibTrans" presStyleLbl="sibTrans2D1" presStyleIdx="0" presStyleCnt="6"/>
      <dgm:spPr/>
    </dgm:pt>
    <dgm:pt modelId="{89167067-2035-B542-972C-1D721D20CB11}" type="pres">
      <dgm:prSet presAssocID="{3A7BBCB5-0E9B-8243-928E-629A2D35B721}" presName="connectorText" presStyleLbl="sibTrans2D1" presStyleIdx="0" presStyleCnt="6"/>
      <dgm:spPr/>
    </dgm:pt>
    <dgm:pt modelId="{A12DD047-8F93-134B-B437-00929CB1D721}" type="pres">
      <dgm:prSet presAssocID="{C86A580F-4846-874A-8ABD-528147717703}" presName="node" presStyleLbl="node1" presStyleIdx="1" presStyleCnt="6">
        <dgm:presLayoutVars>
          <dgm:bulletEnabled val="1"/>
        </dgm:presLayoutVars>
      </dgm:prSet>
      <dgm:spPr/>
    </dgm:pt>
    <dgm:pt modelId="{0FBB7DCC-527B-5742-96D6-5C18D224252A}" type="pres">
      <dgm:prSet presAssocID="{065FDEC2-3DF2-D042-94AB-75CBC7DAB85F}" presName="sibTrans" presStyleLbl="sibTrans2D1" presStyleIdx="1" presStyleCnt="6"/>
      <dgm:spPr/>
    </dgm:pt>
    <dgm:pt modelId="{CAFA72A8-0972-6349-AF90-D2EFBDC89348}" type="pres">
      <dgm:prSet presAssocID="{065FDEC2-3DF2-D042-94AB-75CBC7DAB85F}" presName="connectorText" presStyleLbl="sibTrans2D1" presStyleIdx="1" presStyleCnt="6"/>
      <dgm:spPr/>
    </dgm:pt>
    <dgm:pt modelId="{0FAB00E7-F6EF-D84A-BFEF-4F516EBEB9C4}" type="pres">
      <dgm:prSet presAssocID="{0DAE15A5-3DBE-7E4F-8AE9-0611E593F1E4}" presName="node" presStyleLbl="node1" presStyleIdx="2" presStyleCnt="6">
        <dgm:presLayoutVars>
          <dgm:bulletEnabled val="1"/>
        </dgm:presLayoutVars>
      </dgm:prSet>
      <dgm:spPr/>
    </dgm:pt>
    <dgm:pt modelId="{3B1DC92C-A0C6-8547-AABD-3CD896DE2233}" type="pres">
      <dgm:prSet presAssocID="{7F8DAD89-B6C3-7941-852D-9A0D55507E98}" presName="sibTrans" presStyleLbl="sibTrans2D1" presStyleIdx="2" presStyleCnt="6"/>
      <dgm:spPr/>
    </dgm:pt>
    <dgm:pt modelId="{FDDA6EFF-7807-874B-9E02-5A472A78463C}" type="pres">
      <dgm:prSet presAssocID="{7F8DAD89-B6C3-7941-852D-9A0D55507E98}" presName="connectorText" presStyleLbl="sibTrans2D1" presStyleIdx="2" presStyleCnt="6"/>
      <dgm:spPr/>
    </dgm:pt>
    <dgm:pt modelId="{D2D7C682-6936-D54A-BD57-4EE396493248}" type="pres">
      <dgm:prSet presAssocID="{C43A7FC7-81F8-3347-8AA6-DCD880869361}" presName="node" presStyleLbl="node1" presStyleIdx="3" presStyleCnt="6">
        <dgm:presLayoutVars>
          <dgm:bulletEnabled val="1"/>
        </dgm:presLayoutVars>
      </dgm:prSet>
      <dgm:spPr/>
    </dgm:pt>
    <dgm:pt modelId="{9D10610D-5F8F-D447-8FE6-D1536A0675B7}" type="pres">
      <dgm:prSet presAssocID="{83101F7E-0EBD-9D47-A2AB-67E8C661D05C}" presName="sibTrans" presStyleLbl="sibTrans2D1" presStyleIdx="3" presStyleCnt="6"/>
      <dgm:spPr/>
    </dgm:pt>
    <dgm:pt modelId="{6D16FE32-723F-9A4F-B218-A61F6FD89D31}" type="pres">
      <dgm:prSet presAssocID="{83101F7E-0EBD-9D47-A2AB-67E8C661D05C}" presName="connectorText" presStyleLbl="sibTrans2D1" presStyleIdx="3" presStyleCnt="6"/>
      <dgm:spPr/>
    </dgm:pt>
    <dgm:pt modelId="{1E6D42F3-5DFB-2342-9A33-D3DADA593FF2}" type="pres">
      <dgm:prSet presAssocID="{0A2A8E59-DB7B-AE48-8C56-C7599252014A}" presName="node" presStyleLbl="node1" presStyleIdx="4" presStyleCnt="6">
        <dgm:presLayoutVars>
          <dgm:bulletEnabled val="1"/>
        </dgm:presLayoutVars>
      </dgm:prSet>
      <dgm:spPr/>
    </dgm:pt>
    <dgm:pt modelId="{8430CC21-1688-1744-8FB3-05C9677888A2}" type="pres">
      <dgm:prSet presAssocID="{1D11AA6D-F7B7-594E-AF4C-960B6B844C32}" presName="sibTrans" presStyleLbl="sibTrans2D1" presStyleIdx="4" presStyleCnt="6"/>
      <dgm:spPr/>
    </dgm:pt>
    <dgm:pt modelId="{79F1D579-6C93-6041-A79B-D17C6EDB03D7}" type="pres">
      <dgm:prSet presAssocID="{1D11AA6D-F7B7-594E-AF4C-960B6B844C32}" presName="connectorText" presStyleLbl="sibTrans2D1" presStyleIdx="4" presStyleCnt="6"/>
      <dgm:spPr/>
    </dgm:pt>
    <dgm:pt modelId="{3454C881-8671-EB41-B730-CA167E384B01}" type="pres">
      <dgm:prSet presAssocID="{FBDB4BE8-B6D1-F645-9BBA-A8F01B78A619}" presName="node" presStyleLbl="node1" presStyleIdx="5" presStyleCnt="6">
        <dgm:presLayoutVars>
          <dgm:bulletEnabled val="1"/>
        </dgm:presLayoutVars>
      </dgm:prSet>
      <dgm:spPr/>
    </dgm:pt>
    <dgm:pt modelId="{4ECB70B6-1D14-234F-907C-E4AF5D466608}" type="pres">
      <dgm:prSet presAssocID="{36F64D4E-AB38-DF47-A000-ABC2BF9E8602}" presName="sibTrans" presStyleLbl="sibTrans2D1" presStyleIdx="5" presStyleCnt="6"/>
      <dgm:spPr/>
    </dgm:pt>
    <dgm:pt modelId="{DB4400F2-2523-D243-AB4C-70CB601DE3A9}" type="pres">
      <dgm:prSet presAssocID="{36F64D4E-AB38-DF47-A000-ABC2BF9E8602}" presName="connectorText" presStyleLbl="sibTrans2D1" presStyleIdx="5" presStyleCnt="6"/>
      <dgm:spPr/>
    </dgm:pt>
  </dgm:ptLst>
  <dgm:cxnLst>
    <dgm:cxn modelId="{6F9A4702-3593-CA46-B068-068BE356A792}" type="presOf" srcId="{FBDB4BE8-B6D1-F645-9BBA-A8F01B78A619}" destId="{3454C881-8671-EB41-B730-CA167E384B01}" srcOrd="0" destOrd="0" presId="urn:microsoft.com/office/officeart/2005/8/layout/cycle2"/>
    <dgm:cxn modelId="{1BB5660A-399E-A842-A500-BBBFA64576EF}" type="presOf" srcId="{065FDEC2-3DF2-D042-94AB-75CBC7DAB85F}" destId="{0FBB7DCC-527B-5742-96D6-5C18D224252A}" srcOrd="0" destOrd="0" presId="urn:microsoft.com/office/officeart/2005/8/layout/cycle2"/>
    <dgm:cxn modelId="{ED60E114-7020-E548-8D2B-556B230AB8B7}" type="presOf" srcId="{7F8DAD89-B6C3-7941-852D-9A0D55507E98}" destId="{3B1DC92C-A0C6-8547-AABD-3CD896DE2233}" srcOrd="0" destOrd="0" presId="urn:microsoft.com/office/officeart/2005/8/layout/cycle2"/>
    <dgm:cxn modelId="{F815581C-DBEA-E845-9A4C-3786CE263B7A}" type="presOf" srcId="{7F8DAD89-B6C3-7941-852D-9A0D55507E98}" destId="{FDDA6EFF-7807-874B-9E02-5A472A78463C}" srcOrd="1" destOrd="0" presId="urn:microsoft.com/office/officeart/2005/8/layout/cycle2"/>
    <dgm:cxn modelId="{51DD2529-1CAF-504B-9BD8-63F6234428C1}" type="presOf" srcId="{83101F7E-0EBD-9D47-A2AB-67E8C661D05C}" destId="{6D16FE32-723F-9A4F-B218-A61F6FD89D31}" srcOrd="1" destOrd="0" presId="urn:microsoft.com/office/officeart/2005/8/layout/cycle2"/>
    <dgm:cxn modelId="{2BACF33B-FF0B-3942-9ED6-136384739266}" type="presOf" srcId="{83101F7E-0EBD-9D47-A2AB-67E8C661D05C}" destId="{9D10610D-5F8F-D447-8FE6-D1536A0675B7}" srcOrd="0" destOrd="0" presId="urn:microsoft.com/office/officeart/2005/8/layout/cycle2"/>
    <dgm:cxn modelId="{F0B48544-C542-EE46-8595-B91DD7D0B2D5}" srcId="{0930CE94-B257-4D4B-9A2B-7E6BA39625EA}" destId="{C43A7FC7-81F8-3347-8AA6-DCD880869361}" srcOrd="3" destOrd="0" parTransId="{92FEC8AB-DFBF-9847-B173-1780DAE54042}" sibTransId="{83101F7E-0EBD-9D47-A2AB-67E8C661D05C}"/>
    <dgm:cxn modelId="{24126155-6B82-3C4E-8E80-3973776E3849}" srcId="{0930CE94-B257-4D4B-9A2B-7E6BA39625EA}" destId="{FBDB4BE8-B6D1-F645-9BBA-A8F01B78A619}" srcOrd="5" destOrd="0" parTransId="{3148E5DC-03FE-BA4F-A93F-8AED8FEA398D}" sibTransId="{36F64D4E-AB38-DF47-A000-ABC2BF9E8602}"/>
    <dgm:cxn modelId="{098CEC6C-D850-2142-B790-E15CBC67A5C0}" srcId="{0930CE94-B257-4D4B-9A2B-7E6BA39625EA}" destId="{0A2A8E59-DB7B-AE48-8C56-C7599252014A}" srcOrd="4" destOrd="0" parTransId="{538643DC-F727-0D4E-973F-16111DB98651}" sibTransId="{1D11AA6D-F7B7-594E-AF4C-960B6B844C32}"/>
    <dgm:cxn modelId="{E03D9284-1286-CA4A-B78B-88A5FF9BCD89}" srcId="{0930CE94-B257-4D4B-9A2B-7E6BA39625EA}" destId="{0DAE15A5-3DBE-7E4F-8AE9-0611E593F1E4}" srcOrd="2" destOrd="0" parTransId="{D565A899-71F9-6342-8BEA-839242DB815D}" sibTransId="{7F8DAD89-B6C3-7941-852D-9A0D55507E98}"/>
    <dgm:cxn modelId="{D3596887-8627-0B42-9B9B-EDB5146C91DC}" type="presOf" srcId="{C43A7FC7-81F8-3347-8AA6-DCD880869361}" destId="{D2D7C682-6936-D54A-BD57-4EE396493248}" srcOrd="0" destOrd="0" presId="urn:microsoft.com/office/officeart/2005/8/layout/cycle2"/>
    <dgm:cxn modelId="{1FE8EF89-D25B-5A47-9A19-32361C590C23}" srcId="{0930CE94-B257-4D4B-9A2B-7E6BA39625EA}" destId="{C86A580F-4846-874A-8ABD-528147717703}" srcOrd="1" destOrd="0" parTransId="{4F2CEDA9-8EEA-D44F-A84A-0599D2EED9F1}" sibTransId="{065FDEC2-3DF2-D042-94AB-75CBC7DAB85F}"/>
    <dgm:cxn modelId="{80ACA296-AF02-484C-96DE-513888C48D95}" type="presOf" srcId="{3A7BBCB5-0E9B-8243-928E-629A2D35B721}" destId="{4628ECFA-622E-804F-95CC-1DFB319C9439}" srcOrd="0" destOrd="0" presId="urn:microsoft.com/office/officeart/2005/8/layout/cycle2"/>
    <dgm:cxn modelId="{EEA3C89C-7523-FE4C-99B9-0686CFFB3CFD}" type="presOf" srcId="{0930CE94-B257-4D4B-9A2B-7E6BA39625EA}" destId="{D28FADEA-F643-D34C-8F3C-8793066142EB}" srcOrd="0" destOrd="0" presId="urn:microsoft.com/office/officeart/2005/8/layout/cycle2"/>
    <dgm:cxn modelId="{4C40D2A2-8E30-B449-AFDA-F33C73EDB261}" srcId="{0930CE94-B257-4D4B-9A2B-7E6BA39625EA}" destId="{47FF1E71-C149-684E-93EA-FD1003895C9A}" srcOrd="0" destOrd="0" parTransId="{2C5CE581-9328-554B-BF3F-430A57973111}" sibTransId="{3A7BBCB5-0E9B-8243-928E-629A2D35B721}"/>
    <dgm:cxn modelId="{33D297AC-4984-CF43-A365-49382AA66784}" type="presOf" srcId="{47FF1E71-C149-684E-93EA-FD1003895C9A}" destId="{875C3EEB-E8F4-F744-AD09-7045E56C4656}" srcOrd="0" destOrd="0" presId="urn:microsoft.com/office/officeart/2005/8/layout/cycle2"/>
    <dgm:cxn modelId="{E6DCD5AC-569C-864D-9F4F-8DBF62A8353D}" type="presOf" srcId="{3A7BBCB5-0E9B-8243-928E-629A2D35B721}" destId="{89167067-2035-B542-972C-1D721D20CB11}" srcOrd="1" destOrd="0" presId="urn:microsoft.com/office/officeart/2005/8/layout/cycle2"/>
    <dgm:cxn modelId="{7022AFBF-4510-4B4A-8DE6-4730B2CDE83A}" type="presOf" srcId="{C86A580F-4846-874A-8ABD-528147717703}" destId="{A12DD047-8F93-134B-B437-00929CB1D721}" srcOrd="0" destOrd="0" presId="urn:microsoft.com/office/officeart/2005/8/layout/cycle2"/>
    <dgm:cxn modelId="{229B23C0-4A01-3947-AEC6-C90D0E557AAB}" type="presOf" srcId="{0A2A8E59-DB7B-AE48-8C56-C7599252014A}" destId="{1E6D42F3-5DFB-2342-9A33-D3DADA593FF2}" srcOrd="0" destOrd="0" presId="urn:microsoft.com/office/officeart/2005/8/layout/cycle2"/>
    <dgm:cxn modelId="{02975AC2-DB54-C74B-9EF1-6838E95CED64}" type="presOf" srcId="{1D11AA6D-F7B7-594E-AF4C-960B6B844C32}" destId="{8430CC21-1688-1744-8FB3-05C9677888A2}" srcOrd="0" destOrd="0" presId="urn:microsoft.com/office/officeart/2005/8/layout/cycle2"/>
    <dgm:cxn modelId="{ECE7D4CB-FE0E-804B-8E52-E644BA54D11C}" type="presOf" srcId="{0DAE15A5-3DBE-7E4F-8AE9-0611E593F1E4}" destId="{0FAB00E7-F6EF-D84A-BFEF-4F516EBEB9C4}" srcOrd="0" destOrd="0" presId="urn:microsoft.com/office/officeart/2005/8/layout/cycle2"/>
    <dgm:cxn modelId="{46A20AD6-A660-6B42-BD7E-09E72AF1CAD3}" type="presOf" srcId="{1D11AA6D-F7B7-594E-AF4C-960B6B844C32}" destId="{79F1D579-6C93-6041-A79B-D17C6EDB03D7}" srcOrd="1" destOrd="0" presId="urn:microsoft.com/office/officeart/2005/8/layout/cycle2"/>
    <dgm:cxn modelId="{BD9AC0E0-B861-BD4F-A994-CF1C5365A024}" type="presOf" srcId="{065FDEC2-3DF2-D042-94AB-75CBC7DAB85F}" destId="{CAFA72A8-0972-6349-AF90-D2EFBDC89348}" srcOrd="1" destOrd="0" presId="urn:microsoft.com/office/officeart/2005/8/layout/cycle2"/>
    <dgm:cxn modelId="{F08B31E7-E030-7943-BB48-C6295D1DF74E}" type="presOf" srcId="{36F64D4E-AB38-DF47-A000-ABC2BF9E8602}" destId="{DB4400F2-2523-D243-AB4C-70CB601DE3A9}" srcOrd="1" destOrd="0" presId="urn:microsoft.com/office/officeart/2005/8/layout/cycle2"/>
    <dgm:cxn modelId="{0E45ECF0-9C90-F546-9F23-C2C98A94EF48}" type="presOf" srcId="{36F64D4E-AB38-DF47-A000-ABC2BF9E8602}" destId="{4ECB70B6-1D14-234F-907C-E4AF5D466608}" srcOrd="0" destOrd="0" presId="urn:microsoft.com/office/officeart/2005/8/layout/cycle2"/>
    <dgm:cxn modelId="{F5AC5865-45E8-A540-90B8-F5840AB0DA95}" type="presParOf" srcId="{D28FADEA-F643-D34C-8F3C-8793066142EB}" destId="{875C3EEB-E8F4-F744-AD09-7045E56C4656}" srcOrd="0" destOrd="0" presId="urn:microsoft.com/office/officeart/2005/8/layout/cycle2"/>
    <dgm:cxn modelId="{6AA41A74-76B8-4A49-AD37-DB4BDD01B6F9}" type="presParOf" srcId="{D28FADEA-F643-D34C-8F3C-8793066142EB}" destId="{4628ECFA-622E-804F-95CC-1DFB319C9439}" srcOrd="1" destOrd="0" presId="urn:microsoft.com/office/officeart/2005/8/layout/cycle2"/>
    <dgm:cxn modelId="{8AAF901A-DFF1-A044-B5A0-F9B15D2E005D}" type="presParOf" srcId="{4628ECFA-622E-804F-95CC-1DFB319C9439}" destId="{89167067-2035-B542-972C-1D721D20CB11}" srcOrd="0" destOrd="0" presId="urn:microsoft.com/office/officeart/2005/8/layout/cycle2"/>
    <dgm:cxn modelId="{DBDE0430-A27E-9C41-A307-66897A482829}" type="presParOf" srcId="{D28FADEA-F643-D34C-8F3C-8793066142EB}" destId="{A12DD047-8F93-134B-B437-00929CB1D721}" srcOrd="2" destOrd="0" presId="urn:microsoft.com/office/officeart/2005/8/layout/cycle2"/>
    <dgm:cxn modelId="{C17A1E09-58FB-B84B-B1F3-3A1DDBAA310D}" type="presParOf" srcId="{D28FADEA-F643-D34C-8F3C-8793066142EB}" destId="{0FBB7DCC-527B-5742-96D6-5C18D224252A}" srcOrd="3" destOrd="0" presId="urn:microsoft.com/office/officeart/2005/8/layout/cycle2"/>
    <dgm:cxn modelId="{BA19317B-E56A-4249-8E86-B56740B961B7}" type="presParOf" srcId="{0FBB7DCC-527B-5742-96D6-5C18D224252A}" destId="{CAFA72A8-0972-6349-AF90-D2EFBDC89348}" srcOrd="0" destOrd="0" presId="urn:microsoft.com/office/officeart/2005/8/layout/cycle2"/>
    <dgm:cxn modelId="{270B002C-D712-304E-9E81-974DF7566D82}" type="presParOf" srcId="{D28FADEA-F643-D34C-8F3C-8793066142EB}" destId="{0FAB00E7-F6EF-D84A-BFEF-4F516EBEB9C4}" srcOrd="4" destOrd="0" presId="urn:microsoft.com/office/officeart/2005/8/layout/cycle2"/>
    <dgm:cxn modelId="{8CAD795D-EB1B-2D42-84ED-B1C55709DC2E}" type="presParOf" srcId="{D28FADEA-F643-D34C-8F3C-8793066142EB}" destId="{3B1DC92C-A0C6-8547-AABD-3CD896DE2233}" srcOrd="5" destOrd="0" presId="urn:microsoft.com/office/officeart/2005/8/layout/cycle2"/>
    <dgm:cxn modelId="{06A8EEDF-C686-5D4F-90C9-7011762AF0F1}" type="presParOf" srcId="{3B1DC92C-A0C6-8547-AABD-3CD896DE2233}" destId="{FDDA6EFF-7807-874B-9E02-5A472A78463C}" srcOrd="0" destOrd="0" presId="urn:microsoft.com/office/officeart/2005/8/layout/cycle2"/>
    <dgm:cxn modelId="{220998F7-24B5-9340-B1A2-B0366ED7B077}" type="presParOf" srcId="{D28FADEA-F643-D34C-8F3C-8793066142EB}" destId="{D2D7C682-6936-D54A-BD57-4EE396493248}" srcOrd="6" destOrd="0" presId="urn:microsoft.com/office/officeart/2005/8/layout/cycle2"/>
    <dgm:cxn modelId="{22C5E675-2B5F-A042-81FF-62171566F24F}" type="presParOf" srcId="{D28FADEA-F643-D34C-8F3C-8793066142EB}" destId="{9D10610D-5F8F-D447-8FE6-D1536A0675B7}" srcOrd="7" destOrd="0" presId="urn:microsoft.com/office/officeart/2005/8/layout/cycle2"/>
    <dgm:cxn modelId="{DE70DFE7-89B4-3747-92AF-EFD17A081C42}" type="presParOf" srcId="{9D10610D-5F8F-D447-8FE6-D1536A0675B7}" destId="{6D16FE32-723F-9A4F-B218-A61F6FD89D31}" srcOrd="0" destOrd="0" presId="urn:microsoft.com/office/officeart/2005/8/layout/cycle2"/>
    <dgm:cxn modelId="{739F223A-EE6A-474E-BF2B-BDADFF169C78}" type="presParOf" srcId="{D28FADEA-F643-D34C-8F3C-8793066142EB}" destId="{1E6D42F3-5DFB-2342-9A33-D3DADA593FF2}" srcOrd="8" destOrd="0" presId="urn:microsoft.com/office/officeart/2005/8/layout/cycle2"/>
    <dgm:cxn modelId="{7EF56FB1-0EDF-654C-B175-D9D0722575BA}" type="presParOf" srcId="{D28FADEA-F643-D34C-8F3C-8793066142EB}" destId="{8430CC21-1688-1744-8FB3-05C9677888A2}" srcOrd="9" destOrd="0" presId="urn:microsoft.com/office/officeart/2005/8/layout/cycle2"/>
    <dgm:cxn modelId="{E011403D-D4DA-3742-849D-426689AA2100}" type="presParOf" srcId="{8430CC21-1688-1744-8FB3-05C9677888A2}" destId="{79F1D579-6C93-6041-A79B-D17C6EDB03D7}" srcOrd="0" destOrd="0" presId="urn:microsoft.com/office/officeart/2005/8/layout/cycle2"/>
    <dgm:cxn modelId="{0820C1B5-467A-7043-BA66-F1032BF1B71E}" type="presParOf" srcId="{D28FADEA-F643-D34C-8F3C-8793066142EB}" destId="{3454C881-8671-EB41-B730-CA167E384B01}" srcOrd="10" destOrd="0" presId="urn:microsoft.com/office/officeart/2005/8/layout/cycle2"/>
    <dgm:cxn modelId="{DBD5AA0E-F2C6-C744-BFBB-35BDC49DB92E}" type="presParOf" srcId="{D28FADEA-F643-D34C-8F3C-8793066142EB}" destId="{4ECB70B6-1D14-234F-907C-E4AF5D466608}" srcOrd="11" destOrd="0" presId="urn:microsoft.com/office/officeart/2005/8/layout/cycle2"/>
    <dgm:cxn modelId="{5E0A72C5-E3D1-0448-BDCB-CE54B3C31D81}" type="presParOf" srcId="{4ECB70B6-1D14-234F-907C-E4AF5D466608}" destId="{DB4400F2-2523-D243-AB4C-70CB601DE3A9}" srcOrd="0" destOrd="0" presId="urn:microsoft.com/office/officeart/2005/8/layout/cycle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AAA55970-0038-4DE8-B86A-C4AFC02B7673}" type="doc">
      <dgm:prSet loTypeId="urn:microsoft.com/office/officeart/2005/8/layout/process1" loCatId="process" qsTypeId="urn:microsoft.com/office/officeart/2005/8/quickstyle/simple1" qsCatId="simple" csTypeId="urn:microsoft.com/office/officeart/2005/8/colors/accent0_2" csCatId="mainScheme" phldr="1"/>
      <dgm:spPr/>
      <dgm:t>
        <a:bodyPr/>
        <a:lstStyle/>
        <a:p>
          <a:endParaRPr lang="en-GB"/>
        </a:p>
      </dgm:t>
    </dgm:pt>
    <dgm:pt modelId="{03F1EF59-27F3-417D-82E6-C04C907AC781}" type="pres">
      <dgm:prSet presAssocID="{AAA55970-0038-4DE8-B86A-C4AFC02B7673}" presName="Name0" presStyleCnt="0">
        <dgm:presLayoutVars>
          <dgm:dir/>
          <dgm:resizeHandles val="exact"/>
        </dgm:presLayoutVars>
      </dgm:prSet>
      <dgm:spPr/>
    </dgm:pt>
  </dgm:ptLst>
  <dgm:cxnLst>
    <dgm:cxn modelId="{3B13934B-6EC3-4876-ACCD-0C35B859DF93}" type="presOf" srcId="{AAA55970-0038-4DE8-B86A-C4AFC02B7673}" destId="{03F1EF59-27F3-417D-82E6-C04C907AC781}" srcOrd="0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AAA55970-0038-4DE8-B86A-C4AFC02B7673}" type="doc">
      <dgm:prSet loTypeId="urn:microsoft.com/office/officeart/2005/8/layout/process1" loCatId="process" qsTypeId="urn:microsoft.com/office/officeart/2005/8/quickstyle/simple1" qsCatId="simple" csTypeId="urn:microsoft.com/office/officeart/2005/8/colors/accent0_2" csCatId="mainScheme" phldr="1"/>
      <dgm:spPr/>
      <dgm:t>
        <a:bodyPr/>
        <a:lstStyle/>
        <a:p>
          <a:endParaRPr lang="en-GB"/>
        </a:p>
      </dgm:t>
    </dgm:pt>
    <dgm:pt modelId="{03F1EF59-27F3-417D-82E6-C04C907AC781}" type="pres">
      <dgm:prSet presAssocID="{AAA55970-0038-4DE8-B86A-C4AFC02B7673}" presName="Name0" presStyleCnt="0">
        <dgm:presLayoutVars>
          <dgm:dir/>
          <dgm:resizeHandles val="exact"/>
        </dgm:presLayoutVars>
      </dgm:prSet>
      <dgm:spPr/>
    </dgm:pt>
  </dgm:ptLst>
  <dgm:cxnLst>
    <dgm:cxn modelId="{3B13934B-6EC3-4876-ACCD-0C35B859DF93}" type="presOf" srcId="{AAA55970-0038-4DE8-B86A-C4AFC02B7673}" destId="{03F1EF59-27F3-417D-82E6-C04C907AC781}" srcOrd="0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AAA55970-0038-4DE8-B86A-C4AFC02B7673}" type="doc">
      <dgm:prSet loTypeId="urn:microsoft.com/office/officeart/2005/8/layout/process1" loCatId="process" qsTypeId="urn:microsoft.com/office/officeart/2005/8/quickstyle/simple1" qsCatId="simple" csTypeId="urn:microsoft.com/office/officeart/2005/8/colors/accent0_2" csCatId="mainScheme" phldr="1"/>
      <dgm:spPr/>
      <dgm:t>
        <a:bodyPr/>
        <a:lstStyle/>
        <a:p>
          <a:endParaRPr lang="en-GB"/>
        </a:p>
      </dgm:t>
    </dgm:pt>
    <dgm:pt modelId="{03F1EF59-27F3-417D-82E6-C04C907AC781}" type="pres">
      <dgm:prSet presAssocID="{AAA55970-0038-4DE8-B86A-C4AFC02B7673}" presName="Name0" presStyleCnt="0">
        <dgm:presLayoutVars>
          <dgm:dir/>
          <dgm:resizeHandles val="exact"/>
        </dgm:presLayoutVars>
      </dgm:prSet>
      <dgm:spPr/>
    </dgm:pt>
  </dgm:ptLst>
  <dgm:cxnLst>
    <dgm:cxn modelId="{3B13934B-6EC3-4876-ACCD-0C35B859DF93}" type="presOf" srcId="{AAA55970-0038-4DE8-B86A-C4AFC02B7673}" destId="{03F1EF59-27F3-417D-82E6-C04C907AC781}" srcOrd="0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75C3EEB-E8F4-F744-AD09-7045E56C4656}">
      <dsp:nvSpPr>
        <dsp:cNvPr id="0" name=""/>
        <dsp:cNvSpPr/>
      </dsp:nvSpPr>
      <dsp:spPr>
        <a:xfrm>
          <a:off x="2540496" y="474"/>
          <a:ext cx="1015007" cy="1015007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940" tIns="27940" rIns="27940" bIns="2794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200" kern="1200"/>
        </a:p>
      </dsp:txBody>
      <dsp:txXfrm>
        <a:off x="2689140" y="149118"/>
        <a:ext cx="717719" cy="717719"/>
      </dsp:txXfrm>
    </dsp:sp>
    <dsp:sp modelId="{4628ECFA-622E-804F-95CC-1DFB319C9439}">
      <dsp:nvSpPr>
        <dsp:cNvPr id="0" name=""/>
        <dsp:cNvSpPr/>
      </dsp:nvSpPr>
      <dsp:spPr>
        <a:xfrm rot="1800000">
          <a:off x="3566419" y="713883"/>
          <a:ext cx="269777" cy="342565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400" kern="1200"/>
        </a:p>
      </dsp:txBody>
      <dsp:txXfrm>
        <a:off x="3571840" y="762163"/>
        <a:ext cx="188844" cy="205539"/>
      </dsp:txXfrm>
    </dsp:sp>
    <dsp:sp modelId="{A12DD047-8F93-134B-B437-00929CB1D721}">
      <dsp:nvSpPr>
        <dsp:cNvPr id="0" name=""/>
        <dsp:cNvSpPr/>
      </dsp:nvSpPr>
      <dsp:spPr>
        <a:xfrm>
          <a:off x="3860337" y="762485"/>
          <a:ext cx="1015007" cy="1015007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940" tIns="27940" rIns="27940" bIns="2794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200" kern="1200"/>
        </a:p>
      </dsp:txBody>
      <dsp:txXfrm>
        <a:off x="4008981" y="911129"/>
        <a:ext cx="717719" cy="717719"/>
      </dsp:txXfrm>
    </dsp:sp>
    <dsp:sp modelId="{0FBB7DCC-527B-5742-96D6-5C18D224252A}">
      <dsp:nvSpPr>
        <dsp:cNvPr id="0" name=""/>
        <dsp:cNvSpPr/>
      </dsp:nvSpPr>
      <dsp:spPr>
        <a:xfrm rot="5400000">
          <a:off x="4232953" y="1853082"/>
          <a:ext cx="269777" cy="342565"/>
        </a:xfrm>
        <a:prstGeom prst="rightArrow">
          <a:avLst>
            <a:gd name="adj1" fmla="val 60000"/>
            <a:gd name="adj2" fmla="val 5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400" kern="1200"/>
        </a:p>
      </dsp:txBody>
      <dsp:txXfrm>
        <a:off x="4273420" y="1881129"/>
        <a:ext cx="188844" cy="205539"/>
      </dsp:txXfrm>
    </dsp:sp>
    <dsp:sp modelId="{0FAB00E7-F6EF-D84A-BFEF-4F516EBEB9C4}">
      <dsp:nvSpPr>
        <dsp:cNvPr id="0" name=""/>
        <dsp:cNvSpPr/>
      </dsp:nvSpPr>
      <dsp:spPr>
        <a:xfrm>
          <a:off x="3860337" y="2286507"/>
          <a:ext cx="1015007" cy="1015007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940" tIns="27940" rIns="27940" bIns="2794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200" kern="1200"/>
        </a:p>
      </dsp:txBody>
      <dsp:txXfrm>
        <a:off x="4008981" y="2435151"/>
        <a:ext cx="717719" cy="717719"/>
      </dsp:txXfrm>
    </dsp:sp>
    <dsp:sp modelId="{3B1DC92C-A0C6-8547-AABD-3CD896DE2233}">
      <dsp:nvSpPr>
        <dsp:cNvPr id="0" name=""/>
        <dsp:cNvSpPr/>
      </dsp:nvSpPr>
      <dsp:spPr>
        <a:xfrm rot="9000000">
          <a:off x="3579644" y="2999916"/>
          <a:ext cx="269777" cy="342565"/>
        </a:xfrm>
        <a:prstGeom prst="rightArrow">
          <a:avLst>
            <a:gd name="adj1" fmla="val 60000"/>
            <a:gd name="adj2" fmla="val 5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400" kern="1200"/>
        </a:p>
      </dsp:txBody>
      <dsp:txXfrm rot="10800000">
        <a:off x="3655156" y="3048196"/>
        <a:ext cx="188844" cy="205539"/>
      </dsp:txXfrm>
    </dsp:sp>
    <dsp:sp modelId="{D2D7C682-6936-D54A-BD57-4EE396493248}">
      <dsp:nvSpPr>
        <dsp:cNvPr id="0" name=""/>
        <dsp:cNvSpPr/>
      </dsp:nvSpPr>
      <dsp:spPr>
        <a:xfrm>
          <a:off x="2540496" y="3048518"/>
          <a:ext cx="1015007" cy="1015007"/>
        </a:xfrm>
        <a:prstGeom prst="ellips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940" tIns="27940" rIns="27940" bIns="2794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 dirty="0"/>
            <a:t>[Text]</a:t>
          </a:r>
        </a:p>
      </dsp:txBody>
      <dsp:txXfrm>
        <a:off x="2689140" y="3197162"/>
        <a:ext cx="717719" cy="717719"/>
      </dsp:txXfrm>
    </dsp:sp>
    <dsp:sp modelId="{9D10610D-5F8F-D447-8FE6-D1536A0675B7}">
      <dsp:nvSpPr>
        <dsp:cNvPr id="0" name=""/>
        <dsp:cNvSpPr/>
      </dsp:nvSpPr>
      <dsp:spPr>
        <a:xfrm rot="12600000">
          <a:off x="2259802" y="3007551"/>
          <a:ext cx="269777" cy="342565"/>
        </a:xfrm>
        <a:prstGeom prst="rightArrow">
          <a:avLst>
            <a:gd name="adj1" fmla="val 60000"/>
            <a:gd name="adj2" fmla="val 5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400" kern="1200"/>
        </a:p>
      </dsp:txBody>
      <dsp:txXfrm rot="10800000">
        <a:off x="2335314" y="3096297"/>
        <a:ext cx="188844" cy="205539"/>
      </dsp:txXfrm>
    </dsp:sp>
    <dsp:sp modelId="{1E6D42F3-5DFB-2342-9A33-D3DADA593FF2}">
      <dsp:nvSpPr>
        <dsp:cNvPr id="0" name=""/>
        <dsp:cNvSpPr/>
      </dsp:nvSpPr>
      <dsp:spPr>
        <a:xfrm>
          <a:off x="1220654" y="2286507"/>
          <a:ext cx="1015007" cy="1015007"/>
        </a:xfrm>
        <a:prstGeom prst="ellipse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940" tIns="27940" rIns="27940" bIns="2794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200" kern="1200"/>
        </a:p>
      </dsp:txBody>
      <dsp:txXfrm>
        <a:off x="1369298" y="2435151"/>
        <a:ext cx="717719" cy="717719"/>
      </dsp:txXfrm>
    </dsp:sp>
    <dsp:sp modelId="{8430CC21-1688-1744-8FB3-05C9677888A2}">
      <dsp:nvSpPr>
        <dsp:cNvPr id="0" name=""/>
        <dsp:cNvSpPr/>
      </dsp:nvSpPr>
      <dsp:spPr>
        <a:xfrm rot="16200000">
          <a:off x="1593269" y="1868352"/>
          <a:ext cx="269777" cy="342565"/>
        </a:xfrm>
        <a:prstGeom prst="rightArrow">
          <a:avLst>
            <a:gd name="adj1" fmla="val 60000"/>
            <a:gd name="adj2" fmla="val 5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400" kern="1200"/>
        </a:p>
      </dsp:txBody>
      <dsp:txXfrm>
        <a:off x="1633736" y="1977332"/>
        <a:ext cx="188844" cy="205539"/>
      </dsp:txXfrm>
    </dsp:sp>
    <dsp:sp modelId="{3454C881-8671-EB41-B730-CA167E384B01}">
      <dsp:nvSpPr>
        <dsp:cNvPr id="0" name=""/>
        <dsp:cNvSpPr/>
      </dsp:nvSpPr>
      <dsp:spPr>
        <a:xfrm>
          <a:off x="1220654" y="762485"/>
          <a:ext cx="1015007" cy="1015007"/>
        </a:xfrm>
        <a:prstGeom prst="ellipse">
          <a:avLst/>
        </a:prstGeom>
        <a:solidFill>
          <a:schemeClr val="accent1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940" tIns="27940" rIns="27940" bIns="2794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200" kern="1200" dirty="0"/>
        </a:p>
      </dsp:txBody>
      <dsp:txXfrm>
        <a:off x="1369298" y="911129"/>
        <a:ext cx="717719" cy="717719"/>
      </dsp:txXfrm>
    </dsp:sp>
    <dsp:sp modelId="{4ECB70B6-1D14-234F-907C-E4AF5D466608}">
      <dsp:nvSpPr>
        <dsp:cNvPr id="0" name=""/>
        <dsp:cNvSpPr/>
      </dsp:nvSpPr>
      <dsp:spPr>
        <a:xfrm rot="19800000">
          <a:off x="2246578" y="721518"/>
          <a:ext cx="269777" cy="342565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400" kern="1200"/>
        </a:p>
      </dsp:txBody>
      <dsp:txXfrm>
        <a:off x="2251999" y="810264"/>
        <a:ext cx="188844" cy="205539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75C3EEB-E8F4-F744-AD09-7045E56C4656}">
      <dsp:nvSpPr>
        <dsp:cNvPr id="0" name=""/>
        <dsp:cNvSpPr/>
      </dsp:nvSpPr>
      <dsp:spPr>
        <a:xfrm>
          <a:off x="2540496" y="474"/>
          <a:ext cx="1015007" cy="1015007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940" tIns="27940" rIns="27940" bIns="2794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200" kern="1200"/>
        </a:p>
      </dsp:txBody>
      <dsp:txXfrm>
        <a:off x="2689140" y="149118"/>
        <a:ext cx="717719" cy="717719"/>
      </dsp:txXfrm>
    </dsp:sp>
    <dsp:sp modelId="{4628ECFA-622E-804F-95CC-1DFB319C9439}">
      <dsp:nvSpPr>
        <dsp:cNvPr id="0" name=""/>
        <dsp:cNvSpPr/>
      </dsp:nvSpPr>
      <dsp:spPr>
        <a:xfrm rot="1800000">
          <a:off x="3566419" y="713883"/>
          <a:ext cx="269777" cy="342565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400" kern="1200"/>
        </a:p>
      </dsp:txBody>
      <dsp:txXfrm>
        <a:off x="3571840" y="762163"/>
        <a:ext cx="188844" cy="205539"/>
      </dsp:txXfrm>
    </dsp:sp>
    <dsp:sp modelId="{A12DD047-8F93-134B-B437-00929CB1D721}">
      <dsp:nvSpPr>
        <dsp:cNvPr id="0" name=""/>
        <dsp:cNvSpPr/>
      </dsp:nvSpPr>
      <dsp:spPr>
        <a:xfrm>
          <a:off x="3860337" y="762485"/>
          <a:ext cx="1015007" cy="1015007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940" tIns="27940" rIns="27940" bIns="2794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200" kern="1200"/>
        </a:p>
      </dsp:txBody>
      <dsp:txXfrm>
        <a:off x="4008981" y="911129"/>
        <a:ext cx="717719" cy="717719"/>
      </dsp:txXfrm>
    </dsp:sp>
    <dsp:sp modelId="{0FBB7DCC-527B-5742-96D6-5C18D224252A}">
      <dsp:nvSpPr>
        <dsp:cNvPr id="0" name=""/>
        <dsp:cNvSpPr/>
      </dsp:nvSpPr>
      <dsp:spPr>
        <a:xfrm rot="5400000">
          <a:off x="4232953" y="1853082"/>
          <a:ext cx="269777" cy="342565"/>
        </a:xfrm>
        <a:prstGeom prst="rightArrow">
          <a:avLst>
            <a:gd name="adj1" fmla="val 60000"/>
            <a:gd name="adj2" fmla="val 5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400" kern="1200"/>
        </a:p>
      </dsp:txBody>
      <dsp:txXfrm>
        <a:off x="4273420" y="1881129"/>
        <a:ext cx="188844" cy="205539"/>
      </dsp:txXfrm>
    </dsp:sp>
    <dsp:sp modelId="{0FAB00E7-F6EF-D84A-BFEF-4F516EBEB9C4}">
      <dsp:nvSpPr>
        <dsp:cNvPr id="0" name=""/>
        <dsp:cNvSpPr/>
      </dsp:nvSpPr>
      <dsp:spPr>
        <a:xfrm>
          <a:off x="3860337" y="2286507"/>
          <a:ext cx="1015007" cy="1015007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940" tIns="27940" rIns="27940" bIns="2794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200" kern="1200"/>
        </a:p>
      </dsp:txBody>
      <dsp:txXfrm>
        <a:off x="4008981" y="2435151"/>
        <a:ext cx="717719" cy="717719"/>
      </dsp:txXfrm>
    </dsp:sp>
    <dsp:sp modelId="{3B1DC92C-A0C6-8547-AABD-3CD896DE2233}">
      <dsp:nvSpPr>
        <dsp:cNvPr id="0" name=""/>
        <dsp:cNvSpPr/>
      </dsp:nvSpPr>
      <dsp:spPr>
        <a:xfrm rot="9000000">
          <a:off x="3579644" y="2999916"/>
          <a:ext cx="269777" cy="342565"/>
        </a:xfrm>
        <a:prstGeom prst="rightArrow">
          <a:avLst>
            <a:gd name="adj1" fmla="val 60000"/>
            <a:gd name="adj2" fmla="val 5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400" kern="1200"/>
        </a:p>
      </dsp:txBody>
      <dsp:txXfrm rot="10800000">
        <a:off x="3655156" y="3048196"/>
        <a:ext cx="188844" cy="205539"/>
      </dsp:txXfrm>
    </dsp:sp>
    <dsp:sp modelId="{D2D7C682-6936-D54A-BD57-4EE396493248}">
      <dsp:nvSpPr>
        <dsp:cNvPr id="0" name=""/>
        <dsp:cNvSpPr/>
      </dsp:nvSpPr>
      <dsp:spPr>
        <a:xfrm>
          <a:off x="2540496" y="3048518"/>
          <a:ext cx="1015007" cy="1015007"/>
        </a:xfrm>
        <a:prstGeom prst="ellips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940" tIns="27940" rIns="27940" bIns="2794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 dirty="0"/>
            <a:t>[Text]</a:t>
          </a:r>
        </a:p>
      </dsp:txBody>
      <dsp:txXfrm>
        <a:off x="2689140" y="3197162"/>
        <a:ext cx="717719" cy="717719"/>
      </dsp:txXfrm>
    </dsp:sp>
    <dsp:sp modelId="{9D10610D-5F8F-D447-8FE6-D1536A0675B7}">
      <dsp:nvSpPr>
        <dsp:cNvPr id="0" name=""/>
        <dsp:cNvSpPr/>
      </dsp:nvSpPr>
      <dsp:spPr>
        <a:xfrm rot="12600000">
          <a:off x="2259802" y="3007551"/>
          <a:ext cx="269777" cy="342565"/>
        </a:xfrm>
        <a:prstGeom prst="rightArrow">
          <a:avLst>
            <a:gd name="adj1" fmla="val 60000"/>
            <a:gd name="adj2" fmla="val 5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400" kern="1200"/>
        </a:p>
      </dsp:txBody>
      <dsp:txXfrm rot="10800000">
        <a:off x="2335314" y="3096297"/>
        <a:ext cx="188844" cy="205539"/>
      </dsp:txXfrm>
    </dsp:sp>
    <dsp:sp modelId="{1E6D42F3-5DFB-2342-9A33-D3DADA593FF2}">
      <dsp:nvSpPr>
        <dsp:cNvPr id="0" name=""/>
        <dsp:cNvSpPr/>
      </dsp:nvSpPr>
      <dsp:spPr>
        <a:xfrm>
          <a:off x="1220654" y="2286507"/>
          <a:ext cx="1015007" cy="1015007"/>
        </a:xfrm>
        <a:prstGeom prst="ellipse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940" tIns="27940" rIns="27940" bIns="2794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200" kern="1200"/>
        </a:p>
      </dsp:txBody>
      <dsp:txXfrm>
        <a:off x="1369298" y="2435151"/>
        <a:ext cx="717719" cy="717719"/>
      </dsp:txXfrm>
    </dsp:sp>
    <dsp:sp modelId="{8430CC21-1688-1744-8FB3-05C9677888A2}">
      <dsp:nvSpPr>
        <dsp:cNvPr id="0" name=""/>
        <dsp:cNvSpPr/>
      </dsp:nvSpPr>
      <dsp:spPr>
        <a:xfrm rot="16200000">
          <a:off x="1593269" y="1868352"/>
          <a:ext cx="269777" cy="342565"/>
        </a:xfrm>
        <a:prstGeom prst="rightArrow">
          <a:avLst>
            <a:gd name="adj1" fmla="val 60000"/>
            <a:gd name="adj2" fmla="val 5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400" kern="1200"/>
        </a:p>
      </dsp:txBody>
      <dsp:txXfrm>
        <a:off x="1633736" y="1977332"/>
        <a:ext cx="188844" cy="205539"/>
      </dsp:txXfrm>
    </dsp:sp>
    <dsp:sp modelId="{3454C881-8671-EB41-B730-CA167E384B01}">
      <dsp:nvSpPr>
        <dsp:cNvPr id="0" name=""/>
        <dsp:cNvSpPr/>
      </dsp:nvSpPr>
      <dsp:spPr>
        <a:xfrm>
          <a:off x="1220654" y="762485"/>
          <a:ext cx="1015007" cy="1015007"/>
        </a:xfrm>
        <a:prstGeom prst="ellipse">
          <a:avLst/>
        </a:prstGeom>
        <a:solidFill>
          <a:schemeClr val="accent1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940" tIns="27940" rIns="27940" bIns="2794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200" kern="1200" dirty="0"/>
        </a:p>
      </dsp:txBody>
      <dsp:txXfrm>
        <a:off x="1369298" y="911129"/>
        <a:ext cx="717719" cy="717719"/>
      </dsp:txXfrm>
    </dsp:sp>
    <dsp:sp modelId="{4ECB70B6-1D14-234F-907C-E4AF5D466608}">
      <dsp:nvSpPr>
        <dsp:cNvPr id="0" name=""/>
        <dsp:cNvSpPr/>
      </dsp:nvSpPr>
      <dsp:spPr>
        <a:xfrm rot="19800000">
          <a:off x="2246578" y="721518"/>
          <a:ext cx="269777" cy="342565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400" kern="1200"/>
        </a:p>
      </dsp:txBody>
      <dsp:txXfrm>
        <a:off x="2251999" y="810264"/>
        <a:ext cx="188844" cy="205539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75C3EEB-E8F4-F744-AD09-7045E56C4656}">
      <dsp:nvSpPr>
        <dsp:cNvPr id="0" name=""/>
        <dsp:cNvSpPr/>
      </dsp:nvSpPr>
      <dsp:spPr>
        <a:xfrm>
          <a:off x="2540496" y="474"/>
          <a:ext cx="1015007" cy="1015007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940" tIns="27940" rIns="27940" bIns="2794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200" kern="1200"/>
        </a:p>
      </dsp:txBody>
      <dsp:txXfrm>
        <a:off x="2689140" y="149118"/>
        <a:ext cx="717719" cy="717719"/>
      </dsp:txXfrm>
    </dsp:sp>
    <dsp:sp modelId="{4628ECFA-622E-804F-95CC-1DFB319C9439}">
      <dsp:nvSpPr>
        <dsp:cNvPr id="0" name=""/>
        <dsp:cNvSpPr/>
      </dsp:nvSpPr>
      <dsp:spPr>
        <a:xfrm rot="1800000">
          <a:off x="3566419" y="713883"/>
          <a:ext cx="269777" cy="342565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400" kern="1200"/>
        </a:p>
      </dsp:txBody>
      <dsp:txXfrm>
        <a:off x="3571840" y="762163"/>
        <a:ext cx="188844" cy="205539"/>
      </dsp:txXfrm>
    </dsp:sp>
    <dsp:sp modelId="{A12DD047-8F93-134B-B437-00929CB1D721}">
      <dsp:nvSpPr>
        <dsp:cNvPr id="0" name=""/>
        <dsp:cNvSpPr/>
      </dsp:nvSpPr>
      <dsp:spPr>
        <a:xfrm>
          <a:off x="3860337" y="762485"/>
          <a:ext cx="1015007" cy="1015007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940" tIns="27940" rIns="27940" bIns="2794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200" kern="1200"/>
        </a:p>
      </dsp:txBody>
      <dsp:txXfrm>
        <a:off x="4008981" y="911129"/>
        <a:ext cx="717719" cy="717719"/>
      </dsp:txXfrm>
    </dsp:sp>
    <dsp:sp modelId="{0FBB7DCC-527B-5742-96D6-5C18D224252A}">
      <dsp:nvSpPr>
        <dsp:cNvPr id="0" name=""/>
        <dsp:cNvSpPr/>
      </dsp:nvSpPr>
      <dsp:spPr>
        <a:xfrm rot="5400000">
          <a:off x="4232953" y="1853082"/>
          <a:ext cx="269777" cy="342565"/>
        </a:xfrm>
        <a:prstGeom prst="rightArrow">
          <a:avLst>
            <a:gd name="adj1" fmla="val 60000"/>
            <a:gd name="adj2" fmla="val 5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400" kern="1200"/>
        </a:p>
      </dsp:txBody>
      <dsp:txXfrm>
        <a:off x="4273420" y="1881129"/>
        <a:ext cx="188844" cy="205539"/>
      </dsp:txXfrm>
    </dsp:sp>
    <dsp:sp modelId="{0FAB00E7-F6EF-D84A-BFEF-4F516EBEB9C4}">
      <dsp:nvSpPr>
        <dsp:cNvPr id="0" name=""/>
        <dsp:cNvSpPr/>
      </dsp:nvSpPr>
      <dsp:spPr>
        <a:xfrm>
          <a:off x="3860337" y="2286507"/>
          <a:ext cx="1015007" cy="1015007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940" tIns="27940" rIns="27940" bIns="2794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200" kern="1200"/>
        </a:p>
      </dsp:txBody>
      <dsp:txXfrm>
        <a:off x="4008981" y="2435151"/>
        <a:ext cx="717719" cy="717719"/>
      </dsp:txXfrm>
    </dsp:sp>
    <dsp:sp modelId="{3B1DC92C-A0C6-8547-AABD-3CD896DE2233}">
      <dsp:nvSpPr>
        <dsp:cNvPr id="0" name=""/>
        <dsp:cNvSpPr/>
      </dsp:nvSpPr>
      <dsp:spPr>
        <a:xfrm rot="9000000">
          <a:off x="3579644" y="2999916"/>
          <a:ext cx="269777" cy="342565"/>
        </a:xfrm>
        <a:prstGeom prst="rightArrow">
          <a:avLst>
            <a:gd name="adj1" fmla="val 60000"/>
            <a:gd name="adj2" fmla="val 5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400" kern="1200"/>
        </a:p>
      </dsp:txBody>
      <dsp:txXfrm rot="10800000">
        <a:off x="3655156" y="3048196"/>
        <a:ext cx="188844" cy="205539"/>
      </dsp:txXfrm>
    </dsp:sp>
    <dsp:sp modelId="{D2D7C682-6936-D54A-BD57-4EE396493248}">
      <dsp:nvSpPr>
        <dsp:cNvPr id="0" name=""/>
        <dsp:cNvSpPr/>
      </dsp:nvSpPr>
      <dsp:spPr>
        <a:xfrm>
          <a:off x="2540496" y="3048518"/>
          <a:ext cx="1015007" cy="1015007"/>
        </a:xfrm>
        <a:prstGeom prst="ellips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940" tIns="27940" rIns="27940" bIns="2794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 dirty="0"/>
            <a:t>[Text]</a:t>
          </a:r>
        </a:p>
      </dsp:txBody>
      <dsp:txXfrm>
        <a:off x="2689140" y="3197162"/>
        <a:ext cx="717719" cy="717719"/>
      </dsp:txXfrm>
    </dsp:sp>
    <dsp:sp modelId="{9D10610D-5F8F-D447-8FE6-D1536A0675B7}">
      <dsp:nvSpPr>
        <dsp:cNvPr id="0" name=""/>
        <dsp:cNvSpPr/>
      </dsp:nvSpPr>
      <dsp:spPr>
        <a:xfrm rot="12600000">
          <a:off x="2259802" y="3007551"/>
          <a:ext cx="269777" cy="342565"/>
        </a:xfrm>
        <a:prstGeom prst="rightArrow">
          <a:avLst>
            <a:gd name="adj1" fmla="val 60000"/>
            <a:gd name="adj2" fmla="val 5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400" kern="1200"/>
        </a:p>
      </dsp:txBody>
      <dsp:txXfrm rot="10800000">
        <a:off x="2335314" y="3096297"/>
        <a:ext cx="188844" cy="205539"/>
      </dsp:txXfrm>
    </dsp:sp>
    <dsp:sp modelId="{1E6D42F3-5DFB-2342-9A33-D3DADA593FF2}">
      <dsp:nvSpPr>
        <dsp:cNvPr id="0" name=""/>
        <dsp:cNvSpPr/>
      </dsp:nvSpPr>
      <dsp:spPr>
        <a:xfrm>
          <a:off x="1220654" y="2286507"/>
          <a:ext cx="1015007" cy="1015007"/>
        </a:xfrm>
        <a:prstGeom prst="ellipse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940" tIns="27940" rIns="27940" bIns="2794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200" kern="1200"/>
        </a:p>
      </dsp:txBody>
      <dsp:txXfrm>
        <a:off x="1369298" y="2435151"/>
        <a:ext cx="717719" cy="717719"/>
      </dsp:txXfrm>
    </dsp:sp>
    <dsp:sp modelId="{8430CC21-1688-1744-8FB3-05C9677888A2}">
      <dsp:nvSpPr>
        <dsp:cNvPr id="0" name=""/>
        <dsp:cNvSpPr/>
      </dsp:nvSpPr>
      <dsp:spPr>
        <a:xfrm rot="16200000">
          <a:off x="1593269" y="1868352"/>
          <a:ext cx="269777" cy="342565"/>
        </a:xfrm>
        <a:prstGeom prst="rightArrow">
          <a:avLst>
            <a:gd name="adj1" fmla="val 60000"/>
            <a:gd name="adj2" fmla="val 5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400" kern="1200"/>
        </a:p>
      </dsp:txBody>
      <dsp:txXfrm>
        <a:off x="1633736" y="1977332"/>
        <a:ext cx="188844" cy="205539"/>
      </dsp:txXfrm>
    </dsp:sp>
    <dsp:sp modelId="{3454C881-8671-EB41-B730-CA167E384B01}">
      <dsp:nvSpPr>
        <dsp:cNvPr id="0" name=""/>
        <dsp:cNvSpPr/>
      </dsp:nvSpPr>
      <dsp:spPr>
        <a:xfrm>
          <a:off x="1220654" y="762485"/>
          <a:ext cx="1015007" cy="1015007"/>
        </a:xfrm>
        <a:prstGeom prst="ellipse">
          <a:avLst/>
        </a:prstGeom>
        <a:solidFill>
          <a:schemeClr val="accent1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940" tIns="27940" rIns="27940" bIns="2794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200" kern="1200" dirty="0"/>
        </a:p>
      </dsp:txBody>
      <dsp:txXfrm>
        <a:off x="1369298" y="911129"/>
        <a:ext cx="717719" cy="717719"/>
      </dsp:txXfrm>
    </dsp:sp>
    <dsp:sp modelId="{4ECB70B6-1D14-234F-907C-E4AF5D466608}">
      <dsp:nvSpPr>
        <dsp:cNvPr id="0" name=""/>
        <dsp:cNvSpPr/>
      </dsp:nvSpPr>
      <dsp:spPr>
        <a:xfrm rot="19800000">
          <a:off x="2246578" y="721518"/>
          <a:ext cx="269777" cy="342565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400" kern="1200"/>
        </a:p>
      </dsp:txBody>
      <dsp:txXfrm>
        <a:off x="2251999" y="810264"/>
        <a:ext cx="188844" cy="205539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75C3EEB-E8F4-F744-AD09-7045E56C4656}">
      <dsp:nvSpPr>
        <dsp:cNvPr id="0" name=""/>
        <dsp:cNvSpPr/>
      </dsp:nvSpPr>
      <dsp:spPr>
        <a:xfrm>
          <a:off x="2540496" y="474"/>
          <a:ext cx="1015007" cy="1015007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940" tIns="27940" rIns="27940" bIns="2794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200" kern="1200"/>
        </a:p>
      </dsp:txBody>
      <dsp:txXfrm>
        <a:off x="2689140" y="149118"/>
        <a:ext cx="717719" cy="717719"/>
      </dsp:txXfrm>
    </dsp:sp>
    <dsp:sp modelId="{4628ECFA-622E-804F-95CC-1DFB319C9439}">
      <dsp:nvSpPr>
        <dsp:cNvPr id="0" name=""/>
        <dsp:cNvSpPr/>
      </dsp:nvSpPr>
      <dsp:spPr>
        <a:xfrm rot="1800000">
          <a:off x="3566419" y="713883"/>
          <a:ext cx="269777" cy="342565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400" kern="1200"/>
        </a:p>
      </dsp:txBody>
      <dsp:txXfrm>
        <a:off x="3571840" y="762163"/>
        <a:ext cx="188844" cy="205539"/>
      </dsp:txXfrm>
    </dsp:sp>
    <dsp:sp modelId="{A12DD047-8F93-134B-B437-00929CB1D721}">
      <dsp:nvSpPr>
        <dsp:cNvPr id="0" name=""/>
        <dsp:cNvSpPr/>
      </dsp:nvSpPr>
      <dsp:spPr>
        <a:xfrm>
          <a:off x="3860337" y="762485"/>
          <a:ext cx="1015007" cy="1015007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940" tIns="27940" rIns="27940" bIns="2794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200" kern="1200"/>
        </a:p>
      </dsp:txBody>
      <dsp:txXfrm>
        <a:off x="4008981" y="911129"/>
        <a:ext cx="717719" cy="717719"/>
      </dsp:txXfrm>
    </dsp:sp>
    <dsp:sp modelId="{0FBB7DCC-527B-5742-96D6-5C18D224252A}">
      <dsp:nvSpPr>
        <dsp:cNvPr id="0" name=""/>
        <dsp:cNvSpPr/>
      </dsp:nvSpPr>
      <dsp:spPr>
        <a:xfrm rot="5400000">
          <a:off x="4232953" y="1853082"/>
          <a:ext cx="269777" cy="342565"/>
        </a:xfrm>
        <a:prstGeom prst="rightArrow">
          <a:avLst>
            <a:gd name="adj1" fmla="val 60000"/>
            <a:gd name="adj2" fmla="val 5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400" kern="1200"/>
        </a:p>
      </dsp:txBody>
      <dsp:txXfrm>
        <a:off x="4273420" y="1881129"/>
        <a:ext cx="188844" cy="205539"/>
      </dsp:txXfrm>
    </dsp:sp>
    <dsp:sp modelId="{0FAB00E7-F6EF-D84A-BFEF-4F516EBEB9C4}">
      <dsp:nvSpPr>
        <dsp:cNvPr id="0" name=""/>
        <dsp:cNvSpPr/>
      </dsp:nvSpPr>
      <dsp:spPr>
        <a:xfrm>
          <a:off x="3860337" y="2286507"/>
          <a:ext cx="1015007" cy="1015007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940" tIns="27940" rIns="27940" bIns="2794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200" kern="1200"/>
        </a:p>
      </dsp:txBody>
      <dsp:txXfrm>
        <a:off x="4008981" y="2435151"/>
        <a:ext cx="717719" cy="717719"/>
      </dsp:txXfrm>
    </dsp:sp>
    <dsp:sp modelId="{3B1DC92C-A0C6-8547-AABD-3CD896DE2233}">
      <dsp:nvSpPr>
        <dsp:cNvPr id="0" name=""/>
        <dsp:cNvSpPr/>
      </dsp:nvSpPr>
      <dsp:spPr>
        <a:xfrm rot="9000000">
          <a:off x="3579644" y="2999916"/>
          <a:ext cx="269777" cy="342565"/>
        </a:xfrm>
        <a:prstGeom prst="rightArrow">
          <a:avLst>
            <a:gd name="adj1" fmla="val 60000"/>
            <a:gd name="adj2" fmla="val 5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400" kern="1200"/>
        </a:p>
      </dsp:txBody>
      <dsp:txXfrm rot="10800000">
        <a:off x="3655156" y="3048196"/>
        <a:ext cx="188844" cy="205539"/>
      </dsp:txXfrm>
    </dsp:sp>
    <dsp:sp modelId="{D2D7C682-6936-D54A-BD57-4EE396493248}">
      <dsp:nvSpPr>
        <dsp:cNvPr id="0" name=""/>
        <dsp:cNvSpPr/>
      </dsp:nvSpPr>
      <dsp:spPr>
        <a:xfrm>
          <a:off x="2540496" y="3048518"/>
          <a:ext cx="1015007" cy="1015007"/>
        </a:xfrm>
        <a:prstGeom prst="ellips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940" tIns="27940" rIns="27940" bIns="2794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 dirty="0"/>
            <a:t>[Text]</a:t>
          </a:r>
        </a:p>
      </dsp:txBody>
      <dsp:txXfrm>
        <a:off x="2689140" y="3197162"/>
        <a:ext cx="717719" cy="717719"/>
      </dsp:txXfrm>
    </dsp:sp>
    <dsp:sp modelId="{9D10610D-5F8F-D447-8FE6-D1536A0675B7}">
      <dsp:nvSpPr>
        <dsp:cNvPr id="0" name=""/>
        <dsp:cNvSpPr/>
      </dsp:nvSpPr>
      <dsp:spPr>
        <a:xfrm rot="12600000">
          <a:off x="2259802" y="3007551"/>
          <a:ext cx="269777" cy="342565"/>
        </a:xfrm>
        <a:prstGeom prst="rightArrow">
          <a:avLst>
            <a:gd name="adj1" fmla="val 60000"/>
            <a:gd name="adj2" fmla="val 5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400" kern="1200"/>
        </a:p>
      </dsp:txBody>
      <dsp:txXfrm rot="10800000">
        <a:off x="2335314" y="3096297"/>
        <a:ext cx="188844" cy="205539"/>
      </dsp:txXfrm>
    </dsp:sp>
    <dsp:sp modelId="{1E6D42F3-5DFB-2342-9A33-D3DADA593FF2}">
      <dsp:nvSpPr>
        <dsp:cNvPr id="0" name=""/>
        <dsp:cNvSpPr/>
      </dsp:nvSpPr>
      <dsp:spPr>
        <a:xfrm>
          <a:off x="1220654" y="2286507"/>
          <a:ext cx="1015007" cy="1015007"/>
        </a:xfrm>
        <a:prstGeom prst="ellipse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940" tIns="27940" rIns="27940" bIns="2794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200" kern="1200"/>
        </a:p>
      </dsp:txBody>
      <dsp:txXfrm>
        <a:off x="1369298" y="2435151"/>
        <a:ext cx="717719" cy="717719"/>
      </dsp:txXfrm>
    </dsp:sp>
    <dsp:sp modelId="{8430CC21-1688-1744-8FB3-05C9677888A2}">
      <dsp:nvSpPr>
        <dsp:cNvPr id="0" name=""/>
        <dsp:cNvSpPr/>
      </dsp:nvSpPr>
      <dsp:spPr>
        <a:xfrm rot="16200000">
          <a:off x="1593269" y="1868352"/>
          <a:ext cx="269777" cy="342565"/>
        </a:xfrm>
        <a:prstGeom prst="rightArrow">
          <a:avLst>
            <a:gd name="adj1" fmla="val 60000"/>
            <a:gd name="adj2" fmla="val 5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400" kern="1200"/>
        </a:p>
      </dsp:txBody>
      <dsp:txXfrm>
        <a:off x="1633736" y="1977332"/>
        <a:ext cx="188844" cy="205539"/>
      </dsp:txXfrm>
    </dsp:sp>
    <dsp:sp modelId="{3454C881-8671-EB41-B730-CA167E384B01}">
      <dsp:nvSpPr>
        <dsp:cNvPr id="0" name=""/>
        <dsp:cNvSpPr/>
      </dsp:nvSpPr>
      <dsp:spPr>
        <a:xfrm>
          <a:off x="1220654" y="762485"/>
          <a:ext cx="1015007" cy="1015007"/>
        </a:xfrm>
        <a:prstGeom prst="ellipse">
          <a:avLst/>
        </a:prstGeom>
        <a:solidFill>
          <a:schemeClr val="accent1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940" tIns="27940" rIns="27940" bIns="2794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200" kern="1200" dirty="0"/>
        </a:p>
      </dsp:txBody>
      <dsp:txXfrm>
        <a:off x="1369298" y="911129"/>
        <a:ext cx="717719" cy="717719"/>
      </dsp:txXfrm>
    </dsp:sp>
    <dsp:sp modelId="{4ECB70B6-1D14-234F-907C-E4AF5D466608}">
      <dsp:nvSpPr>
        <dsp:cNvPr id="0" name=""/>
        <dsp:cNvSpPr/>
      </dsp:nvSpPr>
      <dsp:spPr>
        <a:xfrm rot="19800000">
          <a:off x="2246578" y="721518"/>
          <a:ext cx="269777" cy="342565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400" kern="1200"/>
        </a:p>
      </dsp:txBody>
      <dsp:txXfrm>
        <a:off x="2251999" y="810264"/>
        <a:ext cx="188844" cy="205539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75C3EEB-E8F4-F744-AD09-7045E56C4656}">
      <dsp:nvSpPr>
        <dsp:cNvPr id="0" name=""/>
        <dsp:cNvSpPr/>
      </dsp:nvSpPr>
      <dsp:spPr>
        <a:xfrm>
          <a:off x="2540496" y="474"/>
          <a:ext cx="1015007" cy="1015007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940" tIns="27940" rIns="27940" bIns="2794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200" kern="1200"/>
        </a:p>
      </dsp:txBody>
      <dsp:txXfrm>
        <a:off x="2689140" y="149118"/>
        <a:ext cx="717719" cy="717719"/>
      </dsp:txXfrm>
    </dsp:sp>
    <dsp:sp modelId="{4628ECFA-622E-804F-95CC-1DFB319C9439}">
      <dsp:nvSpPr>
        <dsp:cNvPr id="0" name=""/>
        <dsp:cNvSpPr/>
      </dsp:nvSpPr>
      <dsp:spPr>
        <a:xfrm rot="1800000">
          <a:off x="3566419" y="713883"/>
          <a:ext cx="269777" cy="342565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400" kern="1200"/>
        </a:p>
      </dsp:txBody>
      <dsp:txXfrm>
        <a:off x="3571840" y="762163"/>
        <a:ext cx="188844" cy="205539"/>
      </dsp:txXfrm>
    </dsp:sp>
    <dsp:sp modelId="{A12DD047-8F93-134B-B437-00929CB1D721}">
      <dsp:nvSpPr>
        <dsp:cNvPr id="0" name=""/>
        <dsp:cNvSpPr/>
      </dsp:nvSpPr>
      <dsp:spPr>
        <a:xfrm>
          <a:off x="3860337" y="762485"/>
          <a:ext cx="1015007" cy="1015007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940" tIns="27940" rIns="27940" bIns="2794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200" kern="1200"/>
        </a:p>
      </dsp:txBody>
      <dsp:txXfrm>
        <a:off x="4008981" y="911129"/>
        <a:ext cx="717719" cy="717719"/>
      </dsp:txXfrm>
    </dsp:sp>
    <dsp:sp modelId="{0FBB7DCC-527B-5742-96D6-5C18D224252A}">
      <dsp:nvSpPr>
        <dsp:cNvPr id="0" name=""/>
        <dsp:cNvSpPr/>
      </dsp:nvSpPr>
      <dsp:spPr>
        <a:xfrm rot="5400000">
          <a:off x="4232953" y="1853082"/>
          <a:ext cx="269777" cy="342565"/>
        </a:xfrm>
        <a:prstGeom prst="rightArrow">
          <a:avLst>
            <a:gd name="adj1" fmla="val 60000"/>
            <a:gd name="adj2" fmla="val 5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400" kern="1200"/>
        </a:p>
      </dsp:txBody>
      <dsp:txXfrm>
        <a:off x="4273420" y="1881129"/>
        <a:ext cx="188844" cy="205539"/>
      </dsp:txXfrm>
    </dsp:sp>
    <dsp:sp modelId="{0FAB00E7-F6EF-D84A-BFEF-4F516EBEB9C4}">
      <dsp:nvSpPr>
        <dsp:cNvPr id="0" name=""/>
        <dsp:cNvSpPr/>
      </dsp:nvSpPr>
      <dsp:spPr>
        <a:xfrm>
          <a:off x="3860337" y="2286507"/>
          <a:ext cx="1015007" cy="1015007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940" tIns="27940" rIns="27940" bIns="2794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200" kern="1200"/>
        </a:p>
      </dsp:txBody>
      <dsp:txXfrm>
        <a:off x="4008981" y="2435151"/>
        <a:ext cx="717719" cy="717719"/>
      </dsp:txXfrm>
    </dsp:sp>
    <dsp:sp modelId="{3B1DC92C-A0C6-8547-AABD-3CD896DE2233}">
      <dsp:nvSpPr>
        <dsp:cNvPr id="0" name=""/>
        <dsp:cNvSpPr/>
      </dsp:nvSpPr>
      <dsp:spPr>
        <a:xfrm rot="9000000">
          <a:off x="3579644" y="2999916"/>
          <a:ext cx="269777" cy="342565"/>
        </a:xfrm>
        <a:prstGeom prst="rightArrow">
          <a:avLst>
            <a:gd name="adj1" fmla="val 60000"/>
            <a:gd name="adj2" fmla="val 5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400" kern="1200"/>
        </a:p>
      </dsp:txBody>
      <dsp:txXfrm rot="10800000">
        <a:off x="3655156" y="3048196"/>
        <a:ext cx="188844" cy="205539"/>
      </dsp:txXfrm>
    </dsp:sp>
    <dsp:sp modelId="{D2D7C682-6936-D54A-BD57-4EE396493248}">
      <dsp:nvSpPr>
        <dsp:cNvPr id="0" name=""/>
        <dsp:cNvSpPr/>
      </dsp:nvSpPr>
      <dsp:spPr>
        <a:xfrm>
          <a:off x="2540496" y="3048518"/>
          <a:ext cx="1015007" cy="1015007"/>
        </a:xfrm>
        <a:prstGeom prst="ellips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940" tIns="27940" rIns="27940" bIns="2794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 dirty="0"/>
            <a:t>[Text]</a:t>
          </a:r>
        </a:p>
      </dsp:txBody>
      <dsp:txXfrm>
        <a:off x="2689140" y="3197162"/>
        <a:ext cx="717719" cy="717719"/>
      </dsp:txXfrm>
    </dsp:sp>
    <dsp:sp modelId="{9D10610D-5F8F-D447-8FE6-D1536A0675B7}">
      <dsp:nvSpPr>
        <dsp:cNvPr id="0" name=""/>
        <dsp:cNvSpPr/>
      </dsp:nvSpPr>
      <dsp:spPr>
        <a:xfrm rot="12600000">
          <a:off x="2259802" y="3007551"/>
          <a:ext cx="269777" cy="342565"/>
        </a:xfrm>
        <a:prstGeom prst="rightArrow">
          <a:avLst>
            <a:gd name="adj1" fmla="val 60000"/>
            <a:gd name="adj2" fmla="val 5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400" kern="1200"/>
        </a:p>
      </dsp:txBody>
      <dsp:txXfrm rot="10800000">
        <a:off x="2335314" y="3096297"/>
        <a:ext cx="188844" cy="205539"/>
      </dsp:txXfrm>
    </dsp:sp>
    <dsp:sp modelId="{1E6D42F3-5DFB-2342-9A33-D3DADA593FF2}">
      <dsp:nvSpPr>
        <dsp:cNvPr id="0" name=""/>
        <dsp:cNvSpPr/>
      </dsp:nvSpPr>
      <dsp:spPr>
        <a:xfrm>
          <a:off x="1220654" y="2286507"/>
          <a:ext cx="1015007" cy="1015007"/>
        </a:xfrm>
        <a:prstGeom prst="ellipse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940" tIns="27940" rIns="27940" bIns="2794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200" kern="1200"/>
        </a:p>
      </dsp:txBody>
      <dsp:txXfrm>
        <a:off x="1369298" y="2435151"/>
        <a:ext cx="717719" cy="717719"/>
      </dsp:txXfrm>
    </dsp:sp>
    <dsp:sp modelId="{8430CC21-1688-1744-8FB3-05C9677888A2}">
      <dsp:nvSpPr>
        <dsp:cNvPr id="0" name=""/>
        <dsp:cNvSpPr/>
      </dsp:nvSpPr>
      <dsp:spPr>
        <a:xfrm rot="16200000">
          <a:off x="1593269" y="1868352"/>
          <a:ext cx="269777" cy="342565"/>
        </a:xfrm>
        <a:prstGeom prst="rightArrow">
          <a:avLst>
            <a:gd name="adj1" fmla="val 60000"/>
            <a:gd name="adj2" fmla="val 5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400" kern="1200"/>
        </a:p>
      </dsp:txBody>
      <dsp:txXfrm>
        <a:off x="1633736" y="1977332"/>
        <a:ext cx="188844" cy="205539"/>
      </dsp:txXfrm>
    </dsp:sp>
    <dsp:sp modelId="{3454C881-8671-EB41-B730-CA167E384B01}">
      <dsp:nvSpPr>
        <dsp:cNvPr id="0" name=""/>
        <dsp:cNvSpPr/>
      </dsp:nvSpPr>
      <dsp:spPr>
        <a:xfrm>
          <a:off x="1220654" y="762485"/>
          <a:ext cx="1015007" cy="1015007"/>
        </a:xfrm>
        <a:prstGeom prst="ellipse">
          <a:avLst/>
        </a:prstGeom>
        <a:solidFill>
          <a:schemeClr val="accent1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940" tIns="27940" rIns="27940" bIns="2794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200" kern="1200" dirty="0"/>
        </a:p>
      </dsp:txBody>
      <dsp:txXfrm>
        <a:off x="1369298" y="911129"/>
        <a:ext cx="717719" cy="717719"/>
      </dsp:txXfrm>
    </dsp:sp>
    <dsp:sp modelId="{4ECB70B6-1D14-234F-907C-E4AF5D466608}">
      <dsp:nvSpPr>
        <dsp:cNvPr id="0" name=""/>
        <dsp:cNvSpPr/>
      </dsp:nvSpPr>
      <dsp:spPr>
        <a:xfrm rot="19800000">
          <a:off x="2246578" y="721518"/>
          <a:ext cx="269777" cy="342565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400" kern="1200"/>
        </a:p>
      </dsp:txBody>
      <dsp:txXfrm>
        <a:off x="2251999" y="810264"/>
        <a:ext cx="188844" cy="205539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75C3EEB-E8F4-F744-AD09-7045E56C4656}">
      <dsp:nvSpPr>
        <dsp:cNvPr id="0" name=""/>
        <dsp:cNvSpPr/>
      </dsp:nvSpPr>
      <dsp:spPr>
        <a:xfrm>
          <a:off x="2540496" y="474"/>
          <a:ext cx="1015007" cy="1015007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940" tIns="27940" rIns="27940" bIns="2794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200" kern="1200"/>
        </a:p>
      </dsp:txBody>
      <dsp:txXfrm>
        <a:off x="2689140" y="149118"/>
        <a:ext cx="717719" cy="717719"/>
      </dsp:txXfrm>
    </dsp:sp>
    <dsp:sp modelId="{4628ECFA-622E-804F-95CC-1DFB319C9439}">
      <dsp:nvSpPr>
        <dsp:cNvPr id="0" name=""/>
        <dsp:cNvSpPr/>
      </dsp:nvSpPr>
      <dsp:spPr>
        <a:xfrm rot="1800000">
          <a:off x="3566419" y="713883"/>
          <a:ext cx="269777" cy="342565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400" kern="1200"/>
        </a:p>
      </dsp:txBody>
      <dsp:txXfrm>
        <a:off x="3571840" y="762163"/>
        <a:ext cx="188844" cy="205539"/>
      </dsp:txXfrm>
    </dsp:sp>
    <dsp:sp modelId="{A12DD047-8F93-134B-B437-00929CB1D721}">
      <dsp:nvSpPr>
        <dsp:cNvPr id="0" name=""/>
        <dsp:cNvSpPr/>
      </dsp:nvSpPr>
      <dsp:spPr>
        <a:xfrm>
          <a:off x="3860337" y="762485"/>
          <a:ext cx="1015007" cy="1015007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940" tIns="27940" rIns="27940" bIns="2794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200" kern="1200"/>
        </a:p>
      </dsp:txBody>
      <dsp:txXfrm>
        <a:off x="4008981" y="911129"/>
        <a:ext cx="717719" cy="717719"/>
      </dsp:txXfrm>
    </dsp:sp>
    <dsp:sp modelId="{0FBB7DCC-527B-5742-96D6-5C18D224252A}">
      <dsp:nvSpPr>
        <dsp:cNvPr id="0" name=""/>
        <dsp:cNvSpPr/>
      </dsp:nvSpPr>
      <dsp:spPr>
        <a:xfrm rot="5400000">
          <a:off x="4232953" y="1853082"/>
          <a:ext cx="269777" cy="342565"/>
        </a:xfrm>
        <a:prstGeom prst="rightArrow">
          <a:avLst>
            <a:gd name="adj1" fmla="val 60000"/>
            <a:gd name="adj2" fmla="val 5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400" kern="1200"/>
        </a:p>
      </dsp:txBody>
      <dsp:txXfrm>
        <a:off x="4273420" y="1881129"/>
        <a:ext cx="188844" cy="205539"/>
      </dsp:txXfrm>
    </dsp:sp>
    <dsp:sp modelId="{0FAB00E7-F6EF-D84A-BFEF-4F516EBEB9C4}">
      <dsp:nvSpPr>
        <dsp:cNvPr id="0" name=""/>
        <dsp:cNvSpPr/>
      </dsp:nvSpPr>
      <dsp:spPr>
        <a:xfrm>
          <a:off x="3860337" y="2286507"/>
          <a:ext cx="1015007" cy="1015007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940" tIns="27940" rIns="27940" bIns="2794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200" kern="1200"/>
        </a:p>
      </dsp:txBody>
      <dsp:txXfrm>
        <a:off x="4008981" y="2435151"/>
        <a:ext cx="717719" cy="717719"/>
      </dsp:txXfrm>
    </dsp:sp>
    <dsp:sp modelId="{3B1DC92C-A0C6-8547-AABD-3CD896DE2233}">
      <dsp:nvSpPr>
        <dsp:cNvPr id="0" name=""/>
        <dsp:cNvSpPr/>
      </dsp:nvSpPr>
      <dsp:spPr>
        <a:xfrm rot="9000000">
          <a:off x="3579644" y="2999916"/>
          <a:ext cx="269777" cy="342565"/>
        </a:xfrm>
        <a:prstGeom prst="rightArrow">
          <a:avLst>
            <a:gd name="adj1" fmla="val 60000"/>
            <a:gd name="adj2" fmla="val 5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400" kern="1200"/>
        </a:p>
      </dsp:txBody>
      <dsp:txXfrm rot="10800000">
        <a:off x="3655156" y="3048196"/>
        <a:ext cx="188844" cy="205539"/>
      </dsp:txXfrm>
    </dsp:sp>
    <dsp:sp modelId="{D2D7C682-6936-D54A-BD57-4EE396493248}">
      <dsp:nvSpPr>
        <dsp:cNvPr id="0" name=""/>
        <dsp:cNvSpPr/>
      </dsp:nvSpPr>
      <dsp:spPr>
        <a:xfrm>
          <a:off x="2540496" y="3048518"/>
          <a:ext cx="1015007" cy="1015007"/>
        </a:xfrm>
        <a:prstGeom prst="ellips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940" tIns="27940" rIns="27940" bIns="2794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 dirty="0"/>
            <a:t>[Text]</a:t>
          </a:r>
        </a:p>
      </dsp:txBody>
      <dsp:txXfrm>
        <a:off x="2689140" y="3197162"/>
        <a:ext cx="717719" cy="717719"/>
      </dsp:txXfrm>
    </dsp:sp>
    <dsp:sp modelId="{9D10610D-5F8F-D447-8FE6-D1536A0675B7}">
      <dsp:nvSpPr>
        <dsp:cNvPr id="0" name=""/>
        <dsp:cNvSpPr/>
      </dsp:nvSpPr>
      <dsp:spPr>
        <a:xfrm rot="12600000">
          <a:off x="2259802" y="3007551"/>
          <a:ext cx="269777" cy="342565"/>
        </a:xfrm>
        <a:prstGeom prst="rightArrow">
          <a:avLst>
            <a:gd name="adj1" fmla="val 60000"/>
            <a:gd name="adj2" fmla="val 5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400" kern="1200"/>
        </a:p>
      </dsp:txBody>
      <dsp:txXfrm rot="10800000">
        <a:off x="2335314" y="3096297"/>
        <a:ext cx="188844" cy="205539"/>
      </dsp:txXfrm>
    </dsp:sp>
    <dsp:sp modelId="{1E6D42F3-5DFB-2342-9A33-D3DADA593FF2}">
      <dsp:nvSpPr>
        <dsp:cNvPr id="0" name=""/>
        <dsp:cNvSpPr/>
      </dsp:nvSpPr>
      <dsp:spPr>
        <a:xfrm>
          <a:off x="1220654" y="2286507"/>
          <a:ext cx="1015007" cy="1015007"/>
        </a:xfrm>
        <a:prstGeom prst="ellipse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940" tIns="27940" rIns="27940" bIns="2794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200" kern="1200"/>
        </a:p>
      </dsp:txBody>
      <dsp:txXfrm>
        <a:off x="1369298" y="2435151"/>
        <a:ext cx="717719" cy="717719"/>
      </dsp:txXfrm>
    </dsp:sp>
    <dsp:sp modelId="{8430CC21-1688-1744-8FB3-05C9677888A2}">
      <dsp:nvSpPr>
        <dsp:cNvPr id="0" name=""/>
        <dsp:cNvSpPr/>
      </dsp:nvSpPr>
      <dsp:spPr>
        <a:xfrm rot="16200000">
          <a:off x="1593269" y="1868352"/>
          <a:ext cx="269777" cy="342565"/>
        </a:xfrm>
        <a:prstGeom prst="rightArrow">
          <a:avLst>
            <a:gd name="adj1" fmla="val 60000"/>
            <a:gd name="adj2" fmla="val 5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400" kern="1200"/>
        </a:p>
      </dsp:txBody>
      <dsp:txXfrm>
        <a:off x="1633736" y="1977332"/>
        <a:ext cx="188844" cy="205539"/>
      </dsp:txXfrm>
    </dsp:sp>
    <dsp:sp modelId="{3454C881-8671-EB41-B730-CA167E384B01}">
      <dsp:nvSpPr>
        <dsp:cNvPr id="0" name=""/>
        <dsp:cNvSpPr/>
      </dsp:nvSpPr>
      <dsp:spPr>
        <a:xfrm>
          <a:off x="1220654" y="762485"/>
          <a:ext cx="1015007" cy="1015007"/>
        </a:xfrm>
        <a:prstGeom prst="ellipse">
          <a:avLst/>
        </a:prstGeom>
        <a:solidFill>
          <a:schemeClr val="accent1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940" tIns="27940" rIns="27940" bIns="2794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200" kern="1200" dirty="0"/>
        </a:p>
      </dsp:txBody>
      <dsp:txXfrm>
        <a:off x="1369298" y="911129"/>
        <a:ext cx="717719" cy="717719"/>
      </dsp:txXfrm>
    </dsp:sp>
    <dsp:sp modelId="{4ECB70B6-1D14-234F-907C-E4AF5D466608}">
      <dsp:nvSpPr>
        <dsp:cNvPr id="0" name=""/>
        <dsp:cNvSpPr/>
      </dsp:nvSpPr>
      <dsp:spPr>
        <a:xfrm rot="19800000">
          <a:off x="2246578" y="721518"/>
          <a:ext cx="269777" cy="342565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400" kern="1200"/>
        </a:p>
      </dsp:txBody>
      <dsp:txXfrm>
        <a:off x="2251999" y="810264"/>
        <a:ext cx="188844" cy="205539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2">
  <dgm:title val=""/>
  <dgm:desc val=""/>
  <dgm:catLst>
    <dgm:cat type="cycle" pri="1000"/>
    <dgm:cat type="convert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op="equ" fact="0.25"/>
      <dgm:constr type="sibSp" refType="w" refFor="ch" refPtType="node" fact="0.5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sibTransForEach" axis="followSib" ptType="sibTrans" hideLastTrans="0" cnt="1">
            <dgm:layoutNode name="sibTrans">
              <dgm:choose name="Name11">
                <dgm:if name="Name12" axis="par ch" ptType="doc node" func="cnt" op="lt" val="3">
                  <dgm:alg type="conn">
                    <dgm:param type="begPts" val="radial"/>
                    <dgm:param type="endPts" val="radial"/>
                  </dgm:alg>
                </dgm:if>
                <dgm:else name="Name13">
                  <dgm:alg type="conn">
                    <dgm:param type="begPts" val="auto"/>
                    <dgm:param type="endPts" val="auto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1.35"/>
                <dgm:constr type="connDist"/>
                <dgm:constr type="w" for="ch" refType="connDist" fact="0.45"/>
                <dgm:constr type="h" for="ch" refType="h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14"/>
      </dgm:choose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ycle2">
  <dgm:title val=""/>
  <dgm:desc val=""/>
  <dgm:catLst>
    <dgm:cat type="cycle" pri="1000"/>
    <dgm:cat type="convert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op="equ" fact="0.25"/>
      <dgm:constr type="sibSp" refType="w" refFor="ch" refPtType="node" fact="0.5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sibTransForEach" axis="followSib" ptType="sibTrans" hideLastTrans="0" cnt="1">
            <dgm:layoutNode name="sibTrans">
              <dgm:choose name="Name11">
                <dgm:if name="Name12" axis="par ch" ptType="doc node" func="cnt" op="lt" val="3">
                  <dgm:alg type="conn">
                    <dgm:param type="begPts" val="radial"/>
                    <dgm:param type="endPts" val="radial"/>
                  </dgm:alg>
                </dgm:if>
                <dgm:else name="Name13">
                  <dgm:alg type="conn">
                    <dgm:param type="begPts" val="auto"/>
                    <dgm:param type="endPts" val="auto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1.35"/>
                <dgm:constr type="connDist"/>
                <dgm:constr type="w" for="ch" refType="connDist" fact="0.45"/>
                <dgm:constr type="h" for="ch" refType="h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14"/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cycle2">
  <dgm:title val=""/>
  <dgm:desc val=""/>
  <dgm:catLst>
    <dgm:cat type="cycle" pri="1000"/>
    <dgm:cat type="convert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op="equ" fact="0.25"/>
      <dgm:constr type="sibSp" refType="w" refFor="ch" refPtType="node" fact="0.5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sibTransForEach" axis="followSib" ptType="sibTrans" hideLastTrans="0" cnt="1">
            <dgm:layoutNode name="sibTrans">
              <dgm:choose name="Name11">
                <dgm:if name="Name12" axis="par ch" ptType="doc node" func="cnt" op="lt" val="3">
                  <dgm:alg type="conn">
                    <dgm:param type="begPts" val="radial"/>
                    <dgm:param type="endPts" val="radial"/>
                  </dgm:alg>
                </dgm:if>
                <dgm:else name="Name13">
                  <dgm:alg type="conn">
                    <dgm:param type="begPts" val="auto"/>
                    <dgm:param type="endPts" val="auto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1.35"/>
                <dgm:constr type="connDist"/>
                <dgm:constr type="w" for="ch" refType="connDist" fact="0.45"/>
                <dgm:constr type="h" for="ch" refType="h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14"/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cycle2">
  <dgm:title val=""/>
  <dgm:desc val=""/>
  <dgm:catLst>
    <dgm:cat type="cycle" pri="1000"/>
    <dgm:cat type="convert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op="equ" fact="0.25"/>
      <dgm:constr type="sibSp" refType="w" refFor="ch" refPtType="node" fact="0.5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sibTransForEach" axis="followSib" ptType="sibTrans" hideLastTrans="0" cnt="1">
            <dgm:layoutNode name="sibTrans">
              <dgm:choose name="Name11">
                <dgm:if name="Name12" axis="par ch" ptType="doc node" func="cnt" op="lt" val="3">
                  <dgm:alg type="conn">
                    <dgm:param type="begPts" val="radial"/>
                    <dgm:param type="endPts" val="radial"/>
                  </dgm:alg>
                </dgm:if>
                <dgm:else name="Name13">
                  <dgm:alg type="conn">
                    <dgm:param type="begPts" val="auto"/>
                    <dgm:param type="endPts" val="auto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1.35"/>
                <dgm:constr type="connDist"/>
                <dgm:constr type="w" for="ch" refType="connDist" fact="0.45"/>
                <dgm:constr type="h" for="ch" refType="h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14"/>
      </dgm:choos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cycle2">
  <dgm:title val=""/>
  <dgm:desc val=""/>
  <dgm:catLst>
    <dgm:cat type="cycle" pri="1000"/>
    <dgm:cat type="convert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op="equ" fact="0.25"/>
      <dgm:constr type="sibSp" refType="w" refFor="ch" refPtType="node" fact="0.5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sibTransForEach" axis="followSib" ptType="sibTrans" hideLastTrans="0" cnt="1">
            <dgm:layoutNode name="sibTrans">
              <dgm:choose name="Name11">
                <dgm:if name="Name12" axis="par ch" ptType="doc node" func="cnt" op="lt" val="3">
                  <dgm:alg type="conn">
                    <dgm:param type="begPts" val="radial"/>
                    <dgm:param type="endPts" val="radial"/>
                  </dgm:alg>
                </dgm:if>
                <dgm:else name="Name13">
                  <dgm:alg type="conn">
                    <dgm:param type="begPts" val="auto"/>
                    <dgm:param type="endPts" val="auto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1.35"/>
                <dgm:constr type="connDist"/>
                <dgm:constr type="w" for="ch" refType="connDist" fact="0.45"/>
                <dgm:constr type="h" for="ch" refType="h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14"/>
      </dgm:choos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cycle2">
  <dgm:title val=""/>
  <dgm:desc val=""/>
  <dgm:catLst>
    <dgm:cat type="cycle" pri="1000"/>
    <dgm:cat type="convert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op="equ" fact="0.25"/>
      <dgm:constr type="sibSp" refType="w" refFor="ch" refPtType="node" fact="0.5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sibTransForEach" axis="followSib" ptType="sibTrans" hideLastTrans="0" cnt="1">
            <dgm:layoutNode name="sibTrans">
              <dgm:choose name="Name11">
                <dgm:if name="Name12" axis="par ch" ptType="doc node" func="cnt" op="lt" val="3">
                  <dgm:alg type="conn">
                    <dgm:param type="begPts" val="radial"/>
                    <dgm:param type="endPts" val="radial"/>
                  </dgm:alg>
                </dgm:if>
                <dgm:else name="Name13">
                  <dgm:alg type="conn">
                    <dgm:param type="begPts" val="auto"/>
                    <dgm:param type="endPts" val="auto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1.35"/>
                <dgm:constr type="connDist"/>
                <dgm:constr type="w" for="ch" refType="connDist" fact="0.45"/>
                <dgm:constr type="h" for="ch" refType="h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14"/>
      </dgm:choose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theme" Target="../theme/theme8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Scholary-Logo-Blue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000" y="8491949"/>
            <a:ext cx="1481667" cy="393023"/>
          </a:xfrm>
          <a:prstGeom prst="rect">
            <a:avLst/>
          </a:prstGeom>
        </p:spPr>
      </p:pic>
      <p:sp>
        <p:nvSpPr>
          <p:cNvPr id="13" name="Slide Number Placeholder 4"/>
          <p:cNvSpPr txBox="1">
            <a:spLocks/>
          </p:cNvSpPr>
          <p:nvPr/>
        </p:nvSpPr>
        <p:spPr>
          <a:xfrm>
            <a:off x="4199467" y="8492311"/>
            <a:ext cx="2184400" cy="3926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100" dirty="0">
                <a:solidFill>
                  <a:schemeClr val="tx2"/>
                </a:solidFill>
                <a:latin typeface="Avenir Roman"/>
                <a:cs typeface="Avenir Roman"/>
              </a:rPr>
              <a:t> Page </a:t>
            </a:r>
            <a:fld id="{301FDA83-767F-2F4F-8F43-47C395CFE869}" type="slidenum">
              <a:rPr lang="en-US" sz="1100" smtClean="0">
                <a:solidFill>
                  <a:schemeClr val="tx2"/>
                </a:solidFill>
                <a:latin typeface="Avenir Roman"/>
                <a:cs typeface="Avenir Roman"/>
              </a:rPr>
              <a:pPr/>
              <a:t>‹#›</a:t>
            </a:fld>
            <a:endParaRPr lang="en-US" sz="1100" dirty="0">
              <a:solidFill>
                <a:schemeClr val="tx2"/>
              </a:solidFill>
              <a:latin typeface="Avenir Roman"/>
              <a:cs typeface="Avenir Roman"/>
            </a:endParaRPr>
          </a:p>
        </p:txBody>
      </p:sp>
    </p:spTree>
    <p:extLst>
      <p:ext uri="{BB962C8B-B14F-4D97-AF65-F5344CB8AC3E}">
        <p14:creationId xmlns:p14="http://schemas.microsoft.com/office/powerpoint/2010/main" val="3619374649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78801" y="563690"/>
            <a:ext cx="4899109" cy="367433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200400" y="8551194"/>
            <a:ext cx="2971800" cy="39414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0" i="0">
                <a:solidFill>
                  <a:srgbClr val="1F497D"/>
                </a:solidFill>
                <a:latin typeface="Avenir Roman"/>
                <a:cs typeface="Avenir Roman"/>
              </a:defRPr>
            </a:lvl1pPr>
          </a:lstStyle>
          <a:p>
            <a:r>
              <a:rPr lang="en-US" dirty="0"/>
              <a:t>Page </a:t>
            </a:r>
            <a:fld id="{9F4D593B-5289-014A-90C4-B7FD7E7E93C6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9" name="Picture 8" descr="Scholary-Logo-Blue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8551194"/>
            <a:ext cx="1485900" cy="3941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9678968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b="0" i="0" kern="1200">
        <a:solidFill>
          <a:srgbClr val="1F497D"/>
        </a:solidFill>
        <a:latin typeface="Avenir Roman"/>
        <a:ea typeface="+mn-ea"/>
        <a:cs typeface="Avenir Roman"/>
      </a:defRPr>
    </a:lvl1pPr>
    <a:lvl2pPr marL="457200" algn="l" defTabSz="457200" rtl="0" eaLnBrk="1" latinLnBrk="0" hangingPunct="1">
      <a:defRPr sz="1200" b="0" i="0" kern="1200">
        <a:solidFill>
          <a:srgbClr val="1F497D"/>
        </a:solidFill>
        <a:latin typeface="Avenir Roman"/>
        <a:ea typeface="+mn-ea"/>
        <a:cs typeface="Avenir Roman"/>
      </a:defRPr>
    </a:lvl2pPr>
    <a:lvl3pPr marL="914400" algn="l" defTabSz="457200" rtl="0" eaLnBrk="1" latinLnBrk="0" hangingPunct="1">
      <a:defRPr sz="1200" b="0" i="0" kern="1200">
        <a:solidFill>
          <a:srgbClr val="1F497D"/>
        </a:solidFill>
        <a:latin typeface="Avenir Roman"/>
        <a:ea typeface="+mn-ea"/>
        <a:cs typeface="Avenir Roman"/>
      </a:defRPr>
    </a:lvl3pPr>
    <a:lvl4pPr marL="1371600" algn="l" defTabSz="457200" rtl="0" eaLnBrk="1" latinLnBrk="0" hangingPunct="1">
      <a:defRPr sz="1200" b="0" i="0" kern="1200">
        <a:solidFill>
          <a:srgbClr val="1F497D"/>
        </a:solidFill>
        <a:latin typeface="Avenir Roman"/>
        <a:ea typeface="+mn-ea"/>
        <a:cs typeface="Avenir Roman"/>
      </a:defRPr>
    </a:lvl4pPr>
    <a:lvl5pPr marL="1828800" algn="l" defTabSz="457200" rtl="0" eaLnBrk="1" latinLnBrk="0" hangingPunct="1">
      <a:defRPr sz="1200" b="0" i="0" kern="1200">
        <a:solidFill>
          <a:srgbClr val="1F497D"/>
        </a:solidFill>
        <a:latin typeface="Avenir Roman"/>
        <a:ea typeface="+mn-ea"/>
        <a:cs typeface="Avenir Roman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Master" Target="../slideMasters/slideMaster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Master" Target="../slideMasters/slideMaster3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Master" Target="../slideMasters/slideMaster4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Layouts/_rels/slideLayout4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4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Master" Target="../slideMasters/slideMaster5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Master" Target="../slideMasters/slideMaster5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5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Master" Target="../slideMasters/slideMaster1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6.xml"/></Relationships>
</file>

<file path=ppt/slideLayouts/_rels/slideLayout7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Master" Target="../slideMasters/slideMaster6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Layouts/_rels/slideLayout7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Master" Target="../slideMasters/slideMaster6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6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457199" y="2865437"/>
            <a:ext cx="8245771" cy="1470025"/>
          </a:xfrm>
        </p:spPr>
        <p:txBody>
          <a:bodyPr/>
          <a:lstStyle>
            <a:lvl1pPr>
              <a:defRPr>
                <a:ln>
                  <a:solidFill>
                    <a:srgbClr val="17346D"/>
                  </a:solidFill>
                </a:ln>
                <a:solidFill>
                  <a:srgbClr val="17346D"/>
                </a:solidFill>
              </a:defRPr>
            </a:lvl1pPr>
          </a:lstStyle>
          <a:p>
            <a:r>
              <a:rPr lang="en-GB" dirty="0"/>
              <a:t>Title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371600" y="4726816"/>
            <a:ext cx="6400800" cy="911983"/>
          </a:xfrm>
        </p:spPr>
        <p:txBody>
          <a:bodyPr/>
          <a:lstStyle>
            <a:lvl1pPr marL="0" indent="0" algn="ctr">
              <a:buNone/>
              <a:defRPr>
                <a:ln>
                  <a:solidFill>
                    <a:srgbClr val="17346D"/>
                  </a:solidFill>
                </a:ln>
                <a:solidFill>
                  <a:srgbClr val="17346D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dirty="0"/>
              <a:t>Subtitle</a:t>
            </a:r>
            <a:endParaRPr lang="en-US" dirty="0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/>
              <a:t>[Resource Title]</a:t>
            </a: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algn="r"/>
            <a:fld id="{687D7A59-36E2-48B9-B146-C1E59501F63F}" type="slidenum">
              <a:rPr lang="en-US" smtClean="0"/>
              <a:pPr algn="r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416397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792288" y="4517231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dirty="0"/>
              <a:t>Title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36292"/>
            <a:ext cx="5486400" cy="3573162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1792288" y="5113061"/>
            <a:ext cx="5486400" cy="41772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dirty="0"/>
              <a:t>Subtitle</a:t>
            </a: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/>
              <a:t>[Resource Title]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algn="r"/>
            <a:fld id="{687D7A59-36E2-48B9-B146-C1E59501F63F}" type="slidenum">
              <a:rPr lang="en-US" smtClean="0"/>
              <a:pPr algn="r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554508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dirty="0"/>
              <a:t>Title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horz"/>
          <a:lstStyle/>
          <a:p>
            <a:pPr lvl="0"/>
            <a:r>
              <a:rPr lang="en-GB" dirty="0"/>
              <a:t>First Level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/>
              <a:t>[Resource Title]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algn="r"/>
            <a:fld id="{687D7A59-36E2-48B9-B146-C1E59501F63F}" type="slidenum">
              <a:rPr lang="en-US" smtClean="0"/>
              <a:pPr algn="r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2204842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 hasCustomPrompt="1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GB" dirty="0"/>
              <a:t>Title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 hasCustomPrompt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GB" dirty="0"/>
              <a:t>First Level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/>
              <a:t>[Resource Title]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algn="r"/>
            <a:fld id="{687D7A59-36E2-48B9-B146-C1E59501F63F}" type="slidenum">
              <a:rPr lang="en-US" smtClean="0"/>
              <a:pPr algn="r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092649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Footer Placeholder 1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/>
              <a:t>[Resource Title]</a:t>
            </a:r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algn="r"/>
            <a:fld id="{687D7A59-36E2-48B9-B146-C1E59501F63F}" type="slidenum">
              <a:rPr lang="en-US" smtClean="0"/>
              <a:pPr algn="r"/>
              <a:t>‹#›</a:t>
            </a:fld>
            <a:endParaRPr lang="en-US" dirty="0"/>
          </a:p>
        </p:txBody>
      </p:sp>
      <p:graphicFrame>
        <p:nvGraphicFramePr>
          <p:cNvPr id="20" name="Table 19"/>
          <p:cNvGraphicFramePr>
            <a:graphicFrameLocks noGrp="1"/>
          </p:cNvGraphicFramePr>
          <p:nvPr userDrawn="1">
            <p:extLst>
              <p:ext uri="{D42A27DB-BD31-4B8C-83A1-F6EECF244321}">
                <p14:modId xmlns:p14="http://schemas.microsoft.com/office/powerpoint/2010/main" val="2594956167"/>
              </p:ext>
            </p:extLst>
          </p:nvPr>
        </p:nvGraphicFramePr>
        <p:xfrm>
          <a:off x="776211" y="3184757"/>
          <a:ext cx="7738588" cy="173736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39919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33939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US" sz="3200" b="1" i="0" dirty="0">
                          <a:solidFill>
                            <a:srgbClr val="1A3D6E"/>
                          </a:solidFill>
                          <a:latin typeface="+mj-lt"/>
                          <a:cs typeface="Avenir Black"/>
                        </a:rPr>
                        <a:t>Website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3200" b="0" i="0" dirty="0" err="1">
                          <a:solidFill>
                            <a:srgbClr val="1A3D6E"/>
                          </a:solidFill>
                          <a:latin typeface="+mj-lt"/>
                          <a:cs typeface="Avenir Roman"/>
                        </a:rPr>
                        <a:t>www.pescholar.com</a:t>
                      </a:r>
                      <a:endParaRPr lang="en-US" sz="3200" b="0" i="0" dirty="0">
                        <a:solidFill>
                          <a:srgbClr val="1A3D6E"/>
                        </a:solidFill>
                        <a:latin typeface="+mj-lt"/>
                        <a:cs typeface="Avenir Roman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US" sz="3200" b="1" i="0" dirty="0">
                          <a:solidFill>
                            <a:srgbClr val="1A3D6E"/>
                          </a:solidFill>
                          <a:latin typeface="+mj-lt"/>
                          <a:cs typeface="Avenir Black"/>
                        </a:rPr>
                        <a:t>Twitter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3200" b="0" i="0" dirty="0">
                          <a:solidFill>
                            <a:srgbClr val="1A3D6E"/>
                          </a:solidFill>
                          <a:latin typeface="+mj-lt"/>
                          <a:cs typeface="Avenir Roman"/>
                        </a:rPr>
                        <a:t>@</a:t>
                      </a:r>
                      <a:r>
                        <a:rPr lang="en-US" sz="3200" b="0" i="0" dirty="0" err="1">
                          <a:solidFill>
                            <a:srgbClr val="1A3D6E"/>
                          </a:solidFill>
                          <a:latin typeface="+mj-lt"/>
                          <a:cs typeface="Avenir Roman"/>
                        </a:rPr>
                        <a:t>PEScholar</a:t>
                      </a:r>
                      <a:endParaRPr lang="en-US" sz="3200" b="0" i="0" dirty="0">
                        <a:solidFill>
                          <a:srgbClr val="1A3D6E"/>
                        </a:solidFill>
                        <a:latin typeface="+mj-lt"/>
                        <a:cs typeface="Avenir Roman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US" sz="3200" b="1" i="0" dirty="0">
                          <a:solidFill>
                            <a:srgbClr val="1A3D6E"/>
                          </a:solidFill>
                          <a:latin typeface="+mj-lt"/>
                          <a:cs typeface="Avenir Black"/>
                        </a:rPr>
                        <a:t>Facebook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3200" b="0" i="0" dirty="0" err="1">
                          <a:solidFill>
                            <a:srgbClr val="1A3D6E"/>
                          </a:solidFill>
                          <a:latin typeface="+mj-lt"/>
                          <a:cs typeface="Avenir Roman"/>
                        </a:rPr>
                        <a:t>facebook.com</a:t>
                      </a:r>
                      <a:r>
                        <a:rPr lang="en-US" sz="3200" b="0" i="0" dirty="0">
                          <a:solidFill>
                            <a:srgbClr val="1A3D6E"/>
                          </a:solidFill>
                          <a:latin typeface="+mj-lt"/>
                          <a:cs typeface="Avenir Roman"/>
                        </a:rPr>
                        <a:t>/</a:t>
                      </a:r>
                      <a:r>
                        <a:rPr lang="en-US" sz="3200" b="0" i="0" dirty="0" err="1">
                          <a:solidFill>
                            <a:srgbClr val="1A3D6E"/>
                          </a:solidFill>
                          <a:latin typeface="+mj-lt"/>
                          <a:cs typeface="Avenir Roman"/>
                        </a:rPr>
                        <a:t>PEScholar</a:t>
                      </a:r>
                      <a:endParaRPr lang="en-US" sz="3200" b="0" i="0" dirty="0">
                        <a:solidFill>
                          <a:srgbClr val="1A3D6E"/>
                        </a:solidFill>
                        <a:latin typeface="+mj-lt"/>
                        <a:cs typeface="Avenir Roman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pic>
        <p:nvPicPr>
          <p:cNvPr id="3" name="Picture 2" descr="pescholar-landscape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211" y="794867"/>
            <a:ext cx="6994822" cy="18464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88729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457199" y="2865437"/>
            <a:ext cx="8245771" cy="1470025"/>
          </a:xfrm>
        </p:spPr>
        <p:txBody>
          <a:bodyPr/>
          <a:lstStyle>
            <a:lvl1pPr>
              <a:defRPr>
                <a:ln>
                  <a:solidFill>
                    <a:srgbClr val="17346D"/>
                  </a:solidFill>
                </a:ln>
                <a:solidFill>
                  <a:srgbClr val="17346D"/>
                </a:solidFill>
              </a:defRPr>
            </a:lvl1pPr>
          </a:lstStyle>
          <a:p>
            <a:r>
              <a:rPr lang="en-GB" dirty="0"/>
              <a:t>Title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371600" y="4726816"/>
            <a:ext cx="6400800" cy="911983"/>
          </a:xfrm>
        </p:spPr>
        <p:txBody>
          <a:bodyPr/>
          <a:lstStyle>
            <a:lvl1pPr marL="0" indent="0" algn="ctr">
              <a:buNone/>
              <a:defRPr>
                <a:ln>
                  <a:solidFill>
                    <a:srgbClr val="17346D"/>
                  </a:solidFill>
                </a:ln>
                <a:solidFill>
                  <a:srgbClr val="17346D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dirty="0"/>
              <a:t>Subtitle</a:t>
            </a:r>
            <a:endParaRPr lang="en-US" dirty="0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/>
              <a:t>[Resource Title]</a:t>
            </a: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algn="r"/>
            <a:fld id="{687D7A59-36E2-48B9-B146-C1E59501F63F}" type="slidenum">
              <a:rPr lang="en-US" smtClean="0"/>
              <a:pPr algn="r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8314352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4265798"/>
            <a:ext cx="8269293" cy="1362075"/>
          </a:xfrm>
        </p:spPr>
        <p:txBody>
          <a:bodyPr anchor="t"/>
          <a:lstStyle>
            <a:lvl1pPr algn="l">
              <a:defRPr sz="4000" b="1" cap="all">
                <a:ln>
                  <a:solidFill>
                    <a:srgbClr val="17346D"/>
                  </a:solidFill>
                </a:ln>
                <a:solidFill>
                  <a:srgbClr val="17346D"/>
                </a:solidFill>
              </a:defRPr>
            </a:lvl1pPr>
          </a:lstStyle>
          <a:p>
            <a:r>
              <a:rPr lang="en-GB" dirty="0"/>
              <a:t>title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457200" y="2718577"/>
            <a:ext cx="8269293" cy="1500187"/>
          </a:xfrm>
        </p:spPr>
        <p:txBody>
          <a:bodyPr anchor="b"/>
          <a:lstStyle>
            <a:lvl1pPr marL="0" indent="0">
              <a:buNone/>
              <a:defRPr sz="2000">
                <a:ln>
                  <a:solidFill>
                    <a:srgbClr val="17346D"/>
                  </a:solidFill>
                </a:ln>
                <a:solidFill>
                  <a:srgbClr val="17346D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dirty="0"/>
              <a:t>Subtitle</a:t>
            </a: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/>
              <a:t>[Resource Title]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algn="r"/>
            <a:fld id="{687D7A59-36E2-48B9-B146-C1E59501F63F}" type="slidenum">
              <a:rPr lang="en-US" smtClean="0"/>
              <a:pPr algn="r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1922270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dirty="0"/>
              <a:t>Title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dirty="0"/>
              <a:t>First Level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dirty="0"/>
              <a:t>First Level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/>
              <a:t>[Resource Title]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algn="r"/>
            <a:fld id="{687D7A59-36E2-48B9-B146-C1E59501F63F}" type="slidenum">
              <a:rPr lang="en-US" smtClean="0"/>
              <a:pPr algn="r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9432464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dirty="0"/>
              <a:t>Title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dirty="0"/>
              <a:t>Subtitle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457200" y="2351649"/>
            <a:ext cx="4040188" cy="3774513"/>
          </a:xfrm>
        </p:spPr>
        <p:txBody>
          <a:bodyPr/>
          <a:lstStyle>
            <a:lvl1pPr>
              <a:defRPr sz="2400" baseline="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dirty="0"/>
              <a:t>First Level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dirty="0"/>
              <a:t>Subtitle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 hasCustomPrompt="1"/>
          </p:nvPr>
        </p:nvSpPr>
        <p:spPr>
          <a:xfrm>
            <a:off x="4645025" y="2351649"/>
            <a:ext cx="4041775" cy="377451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dirty="0"/>
              <a:t>First Level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/>
              <a:t>[Resource Title]</a:t>
            </a:r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algn="r"/>
            <a:fld id="{687D7A59-36E2-48B9-B146-C1E59501F63F}" type="slidenum">
              <a:rPr lang="en-US" smtClean="0"/>
              <a:pPr algn="r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180117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ln>
                  <a:solidFill>
                    <a:srgbClr val="17346D"/>
                  </a:solidFill>
                </a:ln>
                <a:solidFill>
                  <a:srgbClr val="17346D"/>
                </a:solidFill>
              </a:defRPr>
            </a:lvl1pPr>
          </a:lstStyle>
          <a:p>
            <a:r>
              <a:rPr lang="en-GB" dirty="0"/>
              <a:t>Title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/>
              <a:t>[Resource Title]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algn="r"/>
            <a:fld id="{687D7A59-36E2-48B9-B146-C1E59501F63F}" type="slidenum">
              <a:rPr lang="en-US" smtClean="0"/>
              <a:pPr algn="r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8162886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/>
              <a:t>[Resource Title]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algn="r"/>
            <a:fld id="{687D7A59-36E2-48B9-B146-C1E59501F63F}" type="slidenum">
              <a:rPr lang="en-US" smtClean="0"/>
              <a:pPr algn="r"/>
              <a:t>‹#›</a:t>
            </a:fld>
            <a:endParaRPr lang="en-US" dirty="0"/>
          </a:p>
        </p:txBody>
      </p:sp>
      <p:pic>
        <p:nvPicPr>
          <p:cNvPr id="3" name="Picture 2" descr="pescholar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9878" y="995866"/>
            <a:ext cx="5324244" cy="34866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00685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4265798"/>
            <a:ext cx="8269293" cy="1362075"/>
          </a:xfrm>
        </p:spPr>
        <p:txBody>
          <a:bodyPr anchor="t"/>
          <a:lstStyle>
            <a:lvl1pPr algn="l">
              <a:defRPr sz="4000" b="1" cap="all">
                <a:ln>
                  <a:solidFill>
                    <a:srgbClr val="17346D"/>
                  </a:solidFill>
                </a:ln>
                <a:solidFill>
                  <a:srgbClr val="17346D"/>
                </a:solidFill>
              </a:defRPr>
            </a:lvl1pPr>
          </a:lstStyle>
          <a:p>
            <a:r>
              <a:rPr lang="en-GB" dirty="0"/>
              <a:t>title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457200" y="2718577"/>
            <a:ext cx="8269293" cy="1500187"/>
          </a:xfrm>
        </p:spPr>
        <p:txBody>
          <a:bodyPr anchor="b"/>
          <a:lstStyle>
            <a:lvl1pPr marL="0" indent="0">
              <a:buNone/>
              <a:defRPr sz="2000">
                <a:ln>
                  <a:solidFill>
                    <a:srgbClr val="17346D"/>
                  </a:solidFill>
                </a:ln>
                <a:solidFill>
                  <a:srgbClr val="17346D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dirty="0"/>
              <a:t>Subtitle</a:t>
            </a: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/>
              <a:t>[Resource Title]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algn="r"/>
            <a:fld id="{687D7A59-36E2-48B9-B146-C1E59501F63F}" type="slidenum">
              <a:rPr lang="en-US" smtClean="0"/>
              <a:pPr algn="r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8355043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/>
              <a:t>[Resource Title]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algn="r"/>
            <a:fld id="{687D7A59-36E2-48B9-B146-C1E59501F63F}" type="slidenum">
              <a:rPr lang="en-US" smtClean="0"/>
              <a:pPr algn="r"/>
              <a:t>‹#›</a:t>
            </a:fld>
            <a:endParaRPr lang="en-US" dirty="0"/>
          </a:p>
        </p:txBody>
      </p:sp>
      <p:graphicFrame>
        <p:nvGraphicFramePr>
          <p:cNvPr id="2" name="Diagram 1"/>
          <p:cNvGraphicFramePr/>
          <p:nvPr userDrawn="1">
            <p:extLst>
              <p:ext uri="{D42A27DB-BD31-4B8C-83A1-F6EECF244321}">
                <p14:modId xmlns:p14="http://schemas.microsoft.com/office/powerpoint/2010/main" val="3501032566"/>
              </p:ext>
            </p:extLst>
          </p:nvPr>
        </p:nvGraphicFramePr>
        <p:xfrm>
          <a:off x="1524000" y="997211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17261958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/>
              <a:t>[Resource Title]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algn="r"/>
            <a:fld id="{687D7A59-36E2-48B9-B146-C1E59501F63F}" type="slidenum">
              <a:rPr lang="en-US" smtClean="0"/>
              <a:pPr algn="r"/>
              <a:t>‹#›</a:t>
            </a:fld>
            <a:endParaRPr lang="en-US" dirty="0"/>
          </a:p>
        </p:txBody>
      </p:sp>
      <p:graphicFrame>
        <p:nvGraphicFramePr>
          <p:cNvPr id="4" name="Chart 3"/>
          <p:cNvGraphicFramePr/>
          <p:nvPr userDrawn="1">
            <p:extLst>
              <p:ext uri="{D42A27DB-BD31-4B8C-83A1-F6EECF244321}">
                <p14:modId xmlns:p14="http://schemas.microsoft.com/office/powerpoint/2010/main" val="3386558617"/>
              </p:ext>
            </p:extLst>
          </p:nvPr>
        </p:nvGraphicFramePr>
        <p:xfrm>
          <a:off x="1524000" y="903143"/>
          <a:ext cx="6096000" cy="406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45707552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dirty="0"/>
              <a:t>Title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 dirty="0"/>
              <a:t>First Level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dirty="0"/>
              <a:t>Subtitle</a:t>
            </a: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/>
              <a:t>[Resource Title]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algn="r"/>
            <a:fld id="{687D7A59-36E2-48B9-B146-C1E59501F63F}" type="slidenum">
              <a:rPr lang="en-US" smtClean="0"/>
              <a:pPr algn="r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1145991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792288" y="4517231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dirty="0"/>
              <a:t>Title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36292"/>
            <a:ext cx="5486400" cy="3573162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1792288" y="5113061"/>
            <a:ext cx="5486400" cy="41772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dirty="0"/>
              <a:t>Subtitle</a:t>
            </a: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/>
              <a:t>[Resource Title]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algn="r"/>
            <a:fld id="{687D7A59-36E2-48B9-B146-C1E59501F63F}" type="slidenum">
              <a:rPr lang="en-US" smtClean="0"/>
              <a:pPr algn="r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7045360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dirty="0"/>
              <a:t>Title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horz"/>
          <a:lstStyle/>
          <a:p>
            <a:pPr lvl="0"/>
            <a:r>
              <a:rPr lang="en-GB" dirty="0"/>
              <a:t>First Level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/>
              <a:t>[Resource Title]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algn="r"/>
            <a:fld id="{687D7A59-36E2-48B9-B146-C1E59501F63F}" type="slidenum">
              <a:rPr lang="en-US" smtClean="0"/>
              <a:pPr algn="r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5702819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 hasCustomPrompt="1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GB" dirty="0"/>
              <a:t>Title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 hasCustomPrompt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GB" dirty="0"/>
              <a:t>First Level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/>
              <a:t>[Resource Title]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algn="r"/>
            <a:fld id="{687D7A59-36E2-48B9-B146-C1E59501F63F}" type="slidenum">
              <a:rPr lang="en-US" smtClean="0"/>
              <a:pPr algn="r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0170043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Footer Placeholder 1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/>
              <a:t>[Resource Title]</a:t>
            </a:r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algn="r"/>
            <a:fld id="{687D7A59-36E2-48B9-B146-C1E59501F63F}" type="slidenum">
              <a:rPr lang="en-US" smtClean="0"/>
              <a:pPr algn="r"/>
              <a:t>‹#›</a:t>
            </a:fld>
            <a:endParaRPr lang="en-US" dirty="0"/>
          </a:p>
        </p:txBody>
      </p:sp>
      <p:graphicFrame>
        <p:nvGraphicFramePr>
          <p:cNvPr id="20" name="Table 19"/>
          <p:cNvGraphicFramePr>
            <a:graphicFrameLocks noGrp="1"/>
          </p:cNvGraphicFramePr>
          <p:nvPr userDrawn="1">
            <p:extLst>
              <p:ext uri="{D42A27DB-BD31-4B8C-83A1-F6EECF244321}">
                <p14:modId xmlns:p14="http://schemas.microsoft.com/office/powerpoint/2010/main" val="2220704078"/>
              </p:ext>
            </p:extLst>
          </p:nvPr>
        </p:nvGraphicFramePr>
        <p:xfrm>
          <a:off x="776211" y="3184757"/>
          <a:ext cx="7738588" cy="173736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39919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33939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US" sz="3200" b="1" i="0" dirty="0">
                          <a:solidFill>
                            <a:srgbClr val="1A3D6E"/>
                          </a:solidFill>
                          <a:latin typeface="+mj-lt"/>
                          <a:cs typeface="Avenir Black"/>
                        </a:rPr>
                        <a:t>Website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3200" b="0" i="0" dirty="0" err="1">
                          <a:solidFill>
                            <a:srgbClr val="1A3D6E"/>
                          </a:solidFill>
                          <a:latin typeface="+mj-lt"/>
                          <a:cs typeface="Avenir Roman"/>
                        </a:rPr>
                        <a:t>www.pescholar.com</a:t>
                      </a:r>
                      <a:endParaRPr lang="en-US" sz="3200" b="0" i="0" dirty="0">
                        <a:solidFill>
                          <a:srgbClr val="1A3D6E"/>
                        </a:solidFill>
                        <a:latin typeface="+mj-lt"/>
                        <a:cs typeface="Avenir Roman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US" sz="3200" b="1" i="0" dirty="0">
                          <a:solidFill>
                            <a:srgbClr val="1A3D6E"/>
                          </a:solidFill>
                          <a:latin typeface="+mj-lt"/>
                          <a:cs typeface="Avenir Black"/>
                        </a:rPr>
                        <a:t>Twitter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3200" b="0" i="0" dirty="0">
                          <a:solidFill>
                            <a:srgbClr val="1A3D6E"/>
                          </a:solidFill>
                          <a:latin typeface="+mj-lt"/>
                          <a:cs typeface="Avenir Roman"/>
                        </a:rPr>
                        <a:t>@</a:t>
                      </a:r>
                      <a:r>
                        <a:rPr lang="en-US" sz="3200" b="0" i="0" dirty="0" err="1">
                          <a:solidFill>
                            <a:srgbClr val="1A3D6E"/>
                          </a:solidFill>
                          <a:latin typeface="+mj-lt"/>
                          <a:cs typeface="Avenir Roman"/>
                        </a:rPr>
                        <a:t>PEScholar</a:t>
                      </a:r>
                      <a:endParaRPr lang="en-US" sz="3200" b="0" i="0" dirty="0">
                        <a:solidFill>
                          <a:srgbClr val="1A3D6E"/>
                        </a:solidFill>
                        <a:latin typeface="+mj-lt"/>
                        <a:cs typeface="Avenir Roman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US" sz="3200" b="1" i="0" dirty="0">
                          <a:solidFill>
                            <a:srgbClr val="1A3D6E"/>
                          </a:solidFill>
                          <a:latin typeface="+mj-lt"/>
                          <a:cs typeface="Avenir Black"/>
                        </a:rPr>
                        <a:t>Facebook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3200" b="0" i="0" dirty="0" err="1">
                          <a:solidFill>
                            <a:srgbClr val="1A3D6E"/>
                          </a:solidFill>
                          <a:latin typeface="+mj-lt"/>
                          <a:cs typeface="Avenir Roman"/>
                        </a:rPr>
                        <a:t>facebook.com</a:t>
                      </a:r>
                      <a:r>
                        <a:rPr lang="en-US" sz="3200" b="0" i="0" dirty="0">
                          <a:solidFill>
                            <a:srgbClr val="1A3D6E"/>
                          </a:solidFill>
                          <a:latin typeface="+mj-lt"/>
                          <a:cs typeface="Avenir Roman"/>
                        </a:rPr>
                        <a:t>/</a:t>
                      </a:r>
                      <a:r>
                        <a:rPr lang="en-US" sz="3200" b="0" i="0" dirty="0" err="1">
                          <a:solidFill>
                            <a:srgbClr val="1A3D6E"/>
                          </a:solidFill>
                          <a:latin typeface="+mj-lt"/>
                          <a:cs typeface="Avenir Roman"/>
                        </a:rPr>
                        <a:t>PEScholar</a:t>
                      </a:r>
                      <a:endParaRPr lang="en-US" sz="3200" b="0" i="0" dirty="0">
                        <a:solidFill>
                          <a:srgbClr val="1A3D6E"/>
                        </a:solidFill>
                        <a:latin typeface="+mj-lt"/>
                        <a:cs typeface="Avenir Roman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pic>
        <p:nvPicPr>
          <p:cNvPr id="3" name="Picture 2" descr="pescholar-landscape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211" y="794867"/>
            <a:ext cx="6994822" cy="18464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516990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457199" y="2865437"/>
            <a:ext cx="8245771" cy="1470025"/>
          </a:xfrm>
        </p:spPr>
        <p:txBody>
          <a:bodyPr/>
          <a:lstStyle>
            <a:lvl1pPr>
              <a:defRPr>
                <a:ln>
                  <a:solidFill>
                    <a:srgbClr val="17346D"/>
                  </a:solidFill>
                </a:ln>
                <a:solidFill>
                  <a:srgbClr val="17346D"/>
                </a:solidFill>
              </a:defRPr>
            </a:lvl1pPr>
          </a:lstStyle>
          <a:p>
            <a:r>
              <a:rPr lang="en-GB" dirty="0"/>
              <a:t>Title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371600" y="4726816"/>
            <a:ext cx="6400800" cy="911983"/>
          </a:xfrm>
        </p:spPr>
        <p:txBody>
          <a:bodyPr/>
          <a:lstStyle>
            <a:lvl1pPr marL="0" indent="0" algn="ctr">
              <a:buNone/>
              <a:defRPr>
                <a:ln>
                  <a:solidFill>
                    <a:srgbClr val="17346D"/>
                  </a:solidFill>
                </a:ln>
                <a:solidFill>
                  <a:srgbClr val="17346D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dirty="0"/>
              <a:t>Subtitle</a:t>
            </a:r>
            <a:endParaRPr lang="en-US" dirty="0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/>
              <a:t>[Resource Title]</a:t>
            </a: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algn="r"/>
            <a:fld id="{687D7A59-36E2-48B9-B146-C1E59501F63F}" type="slidenum">
              <a:rPr lang="en-US" smtClean="0"/>
              <a:pPr algn="r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5089611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4265798"/>
            <a:ext cx="8269293" cy="1362075"/>
          </a:xfrm>
        </p:spPr>
        <p:txBody>
          <a:bodyPr anchor="t"/>
          <a:lstStyle>
            <a:lvl1pPr algn="l">
              <a:defRPr sz="4000" b="1" cap="all">
                <a:ln>
                  <a:solidFill>
                    <a:srgbClr val="17346D"/>
                  </a:solidFill>
                </a:ln>
                <a:solidFill>
                  <a:srgbClr val="17346D"/>
                </a:solidFill>
              </a:defRPr>
            </a:lvl1pPr>
          </a:lstStyle>
          <a:p>
            <a:r>
              <a:rPr lang="en-GB" dirty="0"/>
              <a:t>title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457200" y="2718577"/>
            <a:ext cx="8269293" cy="1500187"/>
          </a:xfrm>
        </p:spPr>
        <p:txBody>
          <a:bodyPr anchor="b"/>
          <a:lstStyle>
            <a:lvl1pPr marL="0" indent="0">
              <a:buNone/>
              <a:defRPr sz="2000">
                <a:ln>
                  <a:solidFill>
                    <a:srgbClr val="17346D"/>
                  </a:solidFill>
                </a:ln>
                <a:solidFill>
                  <a:srgbClr val="17346D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dirty="0"/>
              <a:t>Subtitle</a:t>
            </a: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/>
              <a:t>[Resource Title]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algn="r"/>
            <a:fld id="{687D7A59-36E2-48B9-B146-C1E59501F63F}" type="slidenum">
              <a:rPr lang="en-US" smtClean="0"/>
              <a:pPr algn="r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9137958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dirty="0"/>
              <a:t>Title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dirty="0"/>
              <a:t>First Level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dirty="0"/>
              <a:t>First Level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/>
              <a:t>[Resource Title]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algn="r"/>
            <a:fld id="{687D7A59-36E2-48B9-B146-C1E59501F63F}" type="slidenum">
              <a:rPr lang="en-US" smtClean="0"/>
              <a:pPr algn="r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445675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dirty="0"/>
              <a:t>Title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dirty="0"/>
              <a:t>First Level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dirty="0"/>
              <a:t>First Level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/>
              <a:t>[Resource Title]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algn="r"/>
            <a:fld id="{687D7A59-36E2-48B9-B146-C1E59501F63F}" type="slidenum">
              <a:rPr lang="en-US" smtClean="0"/>
              <a:pPr algn="r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93560879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dirty="0"/>
              <a:t>Title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dirty="0"/>
              <a:t>Subtitle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457200" y="2351649"/>
            <a:ext cx="4040188" cy="3774513"/>
          </a:xfrm>
        </p:spPr>
        <p:txBody>
          <a:bodyPr/>
          <a:lstStyle>
            <a:lvl1pPr>
              <a:defRPr sz="2400" baseline="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dirty="0"/>
              <a:t>First Level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dirty="0"/>
              <a:t>Subtitle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 hasCustomPrompt="1"/>
          </p:nvPr>
        </p:nvSpPr>
        <p:spPr>
          <a:xfrm>
            <a:off x="4645025" y="2351649"/>
            <a:ext cx="4041775" cy="377451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dirty="0"/>
              <a:t>First Level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/>
              <a:t>[Resource Title]</a:t>
            </a:r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algn="r"/>
            <a:fld id="{687D7A59-36E2-48B9-B146-C1E59501F63F}" type="slidenum">
              <a:rPr lang="en-US" smtClean="0"/>
              <a:pPr algn="r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68419248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ln>
                  <a:solidFill>
                    <a:srgbClr val="17346D"/>
                  </a:solidFill>
                </a:ln>
                <a:solidFill>
                  <a:srgbClr val="17346D"/>
                </a:solidFill>
              </a:defRPr>
            </a:lvl1pPr>
          </a:lstStyle>
          <a:p>
            <a:r>
              <a:rPr lang="en-GB" dirty="0"/>
              <a:t>Title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/>
              <a:t>[Resource Title]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algn="r"/>
            <a:fld id="{687D7A59-36E2-48B9-B146-C1E59501F63F}" type="slidenum">
              <a:rPr lang="en-US" smtClean="0"/>
              <a:pPr algn="r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09556490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/>
              <a:t>[Resource Title]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algn="r"/>
            <a:fld id="{687D7A59-36E2-48B9-B146-C1E59501F63F}" type="slidenum">
              <a:rPr lang="en-US" smtClean="0"/>
              <a:pPr algn="r"/>
              <a:t>‹#›</a:t>
            </a:fld>
            <a:endParaRPr lang="en-US" dirty="0"/>
          </a:p>
        </p:txBody>
      </p:sp>
      <p:pic>
        <p:nvPicPr>
          <p:cNvPr id="3" name="Picture 2" descr="pescholar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9878" y="995866"/>
            <a:ext cx="5324244" cy="34866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1916316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/>
              <a:t>[Resource Title]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algn="r"/>
            <a:fld id="{687D7A59-36E2-48B9-B146-C1E59501F63F}" type="slidenum">
              <a:rPr lang="en-US" smtClean="0"/>
              <a:pPr algn="r"/>
              <a:t>‹#›</a:t>
            </a:fld>
            <a:endParaRPr lang="en-US" dirty="0"/>
          </a:p>
        </p:txBody>
      </p:sp>
      <p:graphicFrame>
        <p:nvGraphicFramePr>
          <p:cNvPr id="2" name="Diagram 1"/>
          <p:cNvGraphicFramePr/>
          <p:nvPr userDrawn="1">
            <p:extLst>
              <p:ext uri="{D42A27DB-BD31-4B8C-83A1-F6EECF244321}">
                <p14:modId xmlns:p14="http://schemas.microsoft.com/office/powerpoint/2010/main" val="3554666988"/>
              </p:ext>
            </p:extLst>
          </p:nvPr>
        </p:nvGraphicFramePr>
        <p:xfrm>
          <a:off x="1524000" y="997211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66620713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/>
              <a:t>[Resource Title]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algn="r"/>
            <a:fld id="{687D7A59-36E2-48B9-B146-C1E59501F63F}" type="slidenum">
              <a:rPr lang="en-US" smtClean="0"/>
              <a:pPr algn="r"/>
              <a:t>‹#›</a:t>
            </a:fld>
            <a:endParaRPr lang="en-US" dirty="0"/>
          </a:p>
        </p:txBody>
      </p:sp>
      <p:graphicFrame>
        <p:nvGraphicFramePr>
          <p:cNvPr id="4" name="Chart 3"/>
          <p:cNvGraphicFramePr/>
          <p:nvPr userDrawn="1">
            <p:extLst>
              <p:ext uri="{D42A27DB-BD31-4B8C-83A1-F6EECF244321}">
                <p14:modId xmlns:p14="http://schemas.microsoft.com/office/powerpoint/2010/main" val="2197037723"/>
              </p:ext>
            </p:extLst>
          </p:nvPr>
        </p:nvGraphicFramePr>
        <p:xfrm>
          <a:off x="1524000" y="903143"/>
          <a:ext cx="6096000" cy="406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381507455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dirty="0"/>
              <a:t>Title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 dirty="0"/>
              <a:t>First Level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dirty="0"/>
              <a:t>Subtitle</a:t>
            </a: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/>
              <a:t>[Resource Title]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algn="r"/>
            <a:fld id="{687D7A59-36E2-48B9-B146-C1E59501F63F}" type="slidenum">
              <a:rPr lang="en-US" smtClean="0"/>
              <a:pPr algn="r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36500894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792288" y="4517231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dirty="0"/>
              <a:t>Title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36292"/>
            <a:ext cx="5486400" cy="3573162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1792288" y="5113061"/>
            <a:ext cx="5486400" cy="41772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dirty="0"/>
              <a:t>Subtitle</a:t>
            </a: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/>
              <a:t>[Resource Title]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algn="r"/>
            <a:fld id="{687D7A59-36E2-48B9-B146-C1E59501F63F}" type="slidenum">
              <a:rPr lang="en-US" smtClean="0"/>
              <a:pPr algn="r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4350909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dirty="0"/>
              <a:t>Title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horz"/>
          <a:lstStyle/>
          <a:p>
            <a:pPr lvl="0"/>
            <a:r>
              <a:rPr lang="en-GB" dirty="0"/>
              <a:t>First Level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/>
              <a:t>[Resource Title]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algn="r"/>
            <a:fld id="{687D7A59-36E2-48B9-B146-C1E59501F63F}" type="slidenum">
              <a:rPr lang="en-US" smtClean="0"/>
              <a:pPr algn="r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61371442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 hasCustomPrompt="1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GB" dirty="0"/>
              <a:t>Title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 hasCustomPrompt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GB" dirty="0"/>
              <a:t>First Level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/>
              <a:t>[Resource Title]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algn="r"/>
            <a:fld id="{687D7A59-36E2-48B9-B146-C1E59501F63F}" type="slidenum">
              <a:rPr lang="en-US" smtClean="0"/>
              <a:pPr algn="r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8135564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Footer Placeholder 1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/>
              <a:t>[Resource Title]</a:t>
            </a:r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algn="r"/>
            <a:fld id="{687D7A59-36E2-48B9-B146-C1E59501F63F}" type="slidenum">
              <a:rPr lang="en-US" smtClean="0"/>
              <a:pPr algn="r"/>
              <a:t>‹#›</a:t>
            </a:fld>
            <a:endParaRPr lang="en-US" dirty="0"/>
          </a:p>
        </p:txBody>
      </p:sp>
      <p:graphicFrame>
        <p:nvGraphicFramePr>
          <p:cNvPr id="20" name="Table 19"/>
          <p:cNvGraphicFramePr>
            <a:graphicFrameLocks noGrp="1"/>
          </p:cNvGraphicFramePr>
          <p:nvPr userDrawn="1">
            <p:extLst>
              <p:ext uri="{D42A27DB-BD31-4B8C-83A1-F6EECF244321}">
                <p14:modId xmlns:p14="http://schemas.microsoft.com/office/powerpoint/2010/main" val="713882541"/>
              </p:ext>
            </p:extLst>
          </p:nvPr>
        </p:nvGraphicFramePr>
        <p:xfrm>
          <a:off x="776211" y="3184757"/>
          <a:ext cx="7738588" cy="173736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39919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33939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US" sz="3200" b="1" i="0" dirty="0">
                          <a:solidFill>
                            <a:srgbClr val="1A3D6E"/>
                          </a:solidFill>
                          <a:latin typeface="+mj-lt"/>
                          <a:cs typeface="Avenir Black"/>
                        </a:rPr>
                        <a:t>Website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3200" b="0" i="0" dirty="0" err="1">
                          <a:solidFill>
                            <a:srgbClr val="1A3D6E"/>
                          </a:solidFill>
                          <a:latin typeface="+mj-lt"/>
                          <a:cs typeface="Avenir Roman"/>
                        </a:rPr>
                        <a:t>www.pescholar.com</a:t>
                      </a:r>
                      <a:endParaRPr lang="en-US" sz="3200" b="0" i="0" dirty="0">
                        <a:solidFill>
                          <a:srgbClr val="1A3D6E"/>
                        </a:solidFill>
                        <a:latin typeface="+mj-lt"/>
                        <a:cs typeface="Avenir Roman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US" sz="3200" b="1" i="0" dirty="0">
                          <a:solidFill>
                            <a:srgbClr val="1A3D6E"/>
                          </a:solidFill>
                          <a:latin typeface="+mj-lt"/>
                          <a:cs typeface="Avenir Black"/>
                        </a:rPr>
                        <a:t>Twitter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3200" b="0" i="0" dirty="0">
                          <a:solidFill>
                            <a:srgbClr val="1A3D6E"/>
                          </a:solidFill>
                          <a:latin typeface="+mj-lt"/>
                          <a:cs typeface="Avenir Roman"/>
                        </a:rPr>
                        <a:t>@</a:t>
                      </a:r>
                      <a:r>
                        <a:rPr lang="en-US" sz="3200" b="0" i="0" dirty="0" err="1">
                          <a:solidFill>
                            <a:srgbClr val="1A3D6E"/>
                          </a:solidFill>
                          <a:latin typeface="+mj-lt"/>
                          <a:cs typeface="Avenir Roman"/>
                        </a:rPr>
                        <a:t>PEScholar</a:t>
                      </a:r>
                      <a:endParaRPr lang="en-US" sz="3200" b="0" i="0" dirty="0">
                        <a:solidFill>
                          <a:srgbClr val="1A3D6E"/>
                        </a:solidFill>
                        <a:latin typeface="+mj-lt"/>
                        <a:cs typeface="Avenir Roman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US" sz="3200" b="1" i="0" dirty="0">
                          <a:solidFill>
                            <a:srgbClr val="1A3D6E"/>
                          </a:solidFill>
                          <a:latin typeface="+mj-lt"/>
                          <a:cs typeface="Avenir Black"/>
                        </a:rPr>
                        <a:t>Facebook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3200" b="0" i="0" dirty="0" err="1">
                          <a:solidFill>
                            <a:srgbClr val="1A3D6E"/>
                          </a:solidFill>
                          <a:latin typeface="+mj-lt"/>
                          <a:cs typeface="Avenir Roman"/>
                        </a:rPr>
                        <a:t>facebook.com</a:t>
                      </a:r>
                      <a:r>
                        <a:rPr lang="en-US" sz="3200" b="0" i="0" dirty="0">
                          <a:solidFill>
                            <a:srgbClr val="1A3D6E"/>
                          </a:solidFill>
                          <a:latin typeface="+mj-lt"/>
                          <a:cs typeface="Avenir Roman"/>
                        </a:rPr>
                        <a:t>/</a:t>
                      </a:r>
                      <a:r>
                        <a:rPr lang="en-US" sz="3200" b="0" i="0" dirty="0" err="1">
                          <a:solidFill>
                            <a:srgbClr val="1A3D6E"/>
                          </a:solidFill>
                          <a:latin typeface="+mj-lt"/>
                          <a:cs typeface="Avenir Roman"/>
                        </a:rPr>
                        <a:t>PEScholar</a:t>
                      </a:r>
                      <a:endParaRPr lang="en-US" sz="3200" b="0" i="0" dirty="0">
                        <a:solidFill>
                          <a:srgbClr val="1A3D6E"/>
                        </a:solidFill>
                        <a:latin typeface="+mj-lt"/>
                        <a:cs typeface="Avenir Roman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pic>
        <p:nvPicPr>
          <p:cNvPr id="3" name="Picture 2" descr="pescholar-landscape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211" y="794867"/>
            <a:ext cx="6994822" cy="18464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78544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dirty="0"/>
              <a:t>Title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dirty="0"/>
              <a:t>Subtitle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457200" y="2351649"/>
            <a:ext cx="4040188" cy="3774513"/>
          </a:xfrm>
        </p:spPr>
        <p:txBody>
          <a:bodyPr/>
          <a:lstStyle>
            <a:lvl1pPr>
              <a:defRPr sz="2400" baseline="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dirty="0"/>
              <a:t>First Level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dirty="0"/>
              <a:t>Subtitle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 hasCustomPrompt="1"/>
          </p:nvPr>
        </p:nvSpPr>
        <p:spPr>
          <a:xfrm>
            <a:off x="4645025" y="2351649"/>
            <a:ext cx="4041775" cy="377451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dirty="0"/>
              <a:t>First Level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/>
              <a:t>[Resource Title]</a:t>
            </a:r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algn="r"/>
            <a:fld id="{687D7A59-36E2-48B9-B146-C1E59501F63F}" type="slidenum">
              <a:rPr lang="en-US" smtClean="0"/>
              <a:pPr algn="r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16151469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457199" y="2865437"/>
            <a:ext cx="8245771" cy="1470025"/>
          </a:xfrm>
        </p:spPr>
        <p:txBody>
          <a:bodyPr/>
          <a:lstStyle>
            <a:lvl1pPr>
              <a:defRPr>
                <a:ln>
                  <a:solidFill>
                    <a:srgbClr val="17346D"/>
                  </a:solidFill>
                </a:ln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Title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371600" y="4726816"/>
            <a:ext cx="6400800" cy="911983"/>
          </a:xfrm>
        </p:spPr>
        <p:txBody>
          <a:bodyPr/>
          <a:lstStyle>
            <a:lvl1pPr marL="0" indent="0" algn="ctr">
              <a:buNone/>
              <a:defRPr>
                <a:ln>
                  <a:solidFill>
                    <a:srgbClr val="17346D"/>
                  </a:solidFill>
                </a:ln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dirty="0"/>
              <a:t>Subtitle</a:t>
            </a:r>
            <a:endParaRPr lang="en-US" dirty="0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/>
              <a:t>[Resource Title]</a:t>
            </a: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algn="r"/>
            <a:fld id="{687D7A59-36E2-48B9-B146-C1E59501F63F}" type="slidenum">
              <a:rPr lang="en-US" smtClean="0"/>
              <a:pPr algn="r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578402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4265798"/>
            <a:ext cx="8269293" cy="1362075"/>
          </a:xfrm>
        </p:spPr>
        <p:txBody>
          <a:bodyPr anchor="t"/>
          <a:lstStyle>
            <a:lvl1pPr algn="l">
              <a:defRPr sz="4000" b="1" cap="all">
                <a:ln>
                  <a:solidFill>
                    <a:srgbClr val="17346D"/>
                  </a:solidFill>
                </a:ln>
                <a:solidFill>
                  <a:srgbClr val="FFFFFF"/>
                </a:solidFill>
              </a:defRPr>
            </a:lvl1pPr>
          </a:lstStyle>
          <a:p>
            <a:r>
              <a:rPr lang="en-GB" dirty="0"/>
              <a:t>title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457200" y="2718577"/>
            <a:ext cx="8269293" cy="1500187"/>
          </a:xfrm>
        </p:spPr>
        <p:txBody>
          <a:bodyPr anchor="b"/>
          <a:lstStyle>
            <a:lvl1pPr marL="0" indent="0">
              <a:buNone/>
              <a:defRPr sz="2000">
                <a:ln>
                  <a:solidFill>
                    <a:srgbClr val="17346D"/>
                  </a:solidFill>
                </a:ln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dirty="0"/>
              <a:t>Subtitle</a:t>
            </a: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/>
              <a:t>[Resource Title]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algn="r"/>
            <a:fld id="{687D7A59-36E2-48B9-B146-C1E59501F63F}" type="slidenum">
              <a:rPr lang="en-US" smtClean="0"/>
              <a:pPr algn="r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74908227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dirty="0"/>
              <a:t>Title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dirty="0"/>
              <a:t>First Level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dirty="0"/>
              <a:t>First Level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/>
              <a:t>[Resource Title]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algn="r"/>
            <a:fld id="{687D7A59-36E2-48B9-B146-C1E59501F63F}" type="slidenum">
              <a:rPr lang="en-US" smtClean="0"/>
              <a:pPr algn="r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0340015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dirty="0"/>
              <a:t>Title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dirty="0"/>
              <a:t>Subtitle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457200" y="2351649"/>
            <a:ext cx="4040188" cy="3774513"/>
          </a:xfrm>
        </p:spPr>
        <p:txBody>
          <a:bodyPr/>
          <a:lstStyle>
            <a:lvl1pPr>
              <a:defRPr sz="2400" baseline="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dirty="0"/>
              <a:t>First Level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dirty="0"/>
              <a:t>Subtitle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 hasCustomPrompt="1"/>
          </p:nvPr>
        </p:nvSpPr>
        <p:spPr>
          <a:xfrm>
            <a:off x="4645025" y="2351649"/>
            <a:ext cx="4041775" cy="377451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dirty="0"/>
              <a:t>First Level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/>
              <a:t>[Resource Title]</a:t>
            </a:r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algn="r"/>
            <a:fld id="{687D7A59-36E2-48B9-B146-C1E59501F63F}" type="slidenum">
              <a:rPr lang="en-US" smtClean="0"/>
              <a:pPr algn="r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16505574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ln>
                  <a:solidFill>
                    <a:srgbClr val="17346D"/>
                  </a:solidFill>
                </a:ln>
                <a:solidFill>
                  <a:srgbClr val="17346D"/>
                </a:solidFill>
              </a:defRPr>
            </a:lvl1pPr>
          </a:lstStyle>
          <a:p>
            <a:r>
              <a:rPr lang="en-GB" dirty="0"/>
              <a:t>Title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/>
              <a:t>[Resource Title]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algn="r"/>
            <a:fld id="{687D7A59-36E2-48B9-B146-C1E59501F63F}" type="slidenum">
              <a:rPr lang="en-US" smtClean="0"/>
              <a:pPr algn="r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37882818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/>
              <a:t>[Resource Title]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algn="r"/>
            <a:fld id="{687D7A59-36E2-48B9-B146-C1E59501F63F}" type="slidenum">
              <a:rPr lang="en-US" smtClean="0"/>
              <a:pPr algn="r"/>
              <a:t>‹#›</a:t>
            </a:fld>
            <a:endParaRPr lang="en-US" dirty="0"/>
          </a:p>
        </p:txBody>
      </p:sp>
      <p:pic>
        <p:nvPicPr>
          <p:cNvPr id="7" name="Picture 6" descr="PE SCHOLAR_LOGO_1_WHITE (1).eps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2290" y="1411096"/>
            <a:ext cx="4614557" cy="30291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7216026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/>
              <a:t>[Resource Title]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algn="r"/>
            <a:fld id="{687D7A59-36E2-48B9-B146-C1E59501F63F}" type="slidenum">
              <a:rPr lang="en-US" smtClean="0"/>
              <a:pPr algn="r"/>
              <a:t>‹#›</a:t>
            </a:fld>
            <a:endParaRPr lang="en-US" dirty="0"/>
          </a:p>
        </p:txBody>
      </p:sp>
      <p:graphicFrame>
        <p:nvGraphicFramePr>
          <p:cNvPr id="2" name="Diagram 1"/>
          <p:cNvGraphicFramePr/>
          <p:nvPr userDrawn="1">
            <p:extLst>
              <p:ext uri="{D42A27DB-BD31-4B8C-83A1-F6EECF244321}">
                <p14:modId xmlns:p14="http://schemas.microsoft.com/office/powerpoint/2010/main" val="1271763477"/>
              </p:ext>
            </p:extLst>
          </p:nvPr>
        </p:nvGraphicFramePr>
        <p:xfrm>
          <a:off x="1524000" y="997211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578859284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/>
              <a:t>[Resource Title]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algn="r"/>
            <a:fld id="{687D7A59-36E2-48B9-B146-C1E59501F63F}" type="slidenum">
              <a:rPr lang="en-US" smtClean="0"/>
              <a:pPr algn="r"/>
              <a:t>‹#›</a:t>
            </a:fld>
            <a:endParaRPr lang="en-US" dirty="0"/>
          </a:p>
        </p:txBody>
      </p:sp>
      <p:graphicFrame>
        <p:nvGraphicFramePr>
          <p:cNvPr id="4" name="Chart 3"/>
          <p:cNvGraphicFramePr/>
          <p:nvPr userDrawn="1">
            <p:extLst>
              <p:ext uri="{D42A27DB-BD31-4B8C-83A1-F6EECF244321}">
                <p14:modId xmlns:p14="http://schemas.microsoft.com/office/powerpoint/2010/main" val="3359199574"/>
              </p:ext>
            </p:extLst>
          </p:nvPr>
        </p:nvGraphicFramePr>
        <p:xfrm>
          <a:off x="1524000" y="903143"/>
          <a:ext cx="6096000" cy="406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51627229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dirty="0"/>
              <a:t>Title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 dirty="0"/>
              <a:t>First Level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dirty="0"/>
              <a:t>Subtitle</a:t>
            </a: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/>
              <a:t>[Resource Title]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algn="r"/>
            <a:fld id="{687D7A59-36E2-48B9-B146-C1E59501F63F}" type="slidenum">
              <a:rPr lang="en-US" smtClean="0"/>
              <a:pPr algn="r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02623219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792288" y="4517231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dirty="0"/>
              <a:t>Title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36292"/>
            <a:ext cx="5486400" cy="3573162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1792288" y="5113061"/>
            <a:ext cx="5486400" cy="41772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dirty="0"/>
              <a:t>Subtitle</a:t>
            </a: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/>
              <a:t>[Resource Title]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algn="r"/>
            <a:fld id="{687D7A59-36E2-48B9-B146-C1E59501F63F}" type="slidenum">
              <a:rPr lang="en-US" smtClean="0"/>
              <a:pPr algn="r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991060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ln>
                  <a:solidFill>
                    <a:srgbClr val="17346D"/>
                  </a:solidFill>
                </a:ln>
                <a:solidFill>
                  <a:srgbClr val="17346D"/>
                </a:solidFill>
              </a:defRPr>
            </a:lvl1pPr>
          </a:lstStyle>
          <a:p>
            <a:r>
              <a:rPr lang="en-GB" dirty="0"/>
              <a:t>Title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/>
              <a:t>[Resource Title]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algn="r"/>
            <a:fld id="{687D7A59-36E2-48B9-B146-C1E59501F63F}" type="slidenum">
              <a:rPr lang="en-US" smtClean="0"/>
              <a:pPr algn="r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86689407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dirty="0"/>
              <a:t>Title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horz"/>
          <a:lstStyle/>
          <a:p>
            <a:pPr lvl="0"/>
            <a:r>
              <a:rPr lang="en-GB" dirty="0"/>
              <a:t>First Level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/>
              <a:t>[Resource Title]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algn="r"/>
            <a:fld id="{687D7A59-36E2-48B9-B146-C1E59501F63F}" type="slidenum">
              <a:rPr lang="en-US" smtClean="0"/>
              <a:pPr algn="r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08395581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 hasCustomPrompt="1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GB" dirty="0"/>
              <a:t>Title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 hasCustomPrompt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GB" dirty="0"/>
              <a:t>First Level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/>
              <a:t>[Resource Title]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algn="r"/>
            <a:fld id="{687D7A59-36E2-48B9-B146-C1E59501F63F}" type="slidenum">
              <a:rPr lang="en-US" smtClean="0"/>
              <a:pPr algn="r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4154352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Footer Placeholder 1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/>
              <a:t>[Resource Title]</a:t>
            </a:r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algn="r"/>
            <a:fld id="{687D7A59-36E2-48B9-B146-C1E59501F63F}" type="slidenum">
              <a:rPr lang="en-US" smtClean="0"/>
              <a:pPr algn="r"/>
              <a:t>‹#›</a:t>
            </a:fld>
            <a:endParaRPr lang="en-US" dirty="0"/>
          </a:p>
        </p:txBody>
      </p:sp>
      <p:graphicFrame>
        <p:nvGraphicFramePr>
          <p:cNvPr id="6" name="Table 5"/>
          <p:cNvGraphicFramePr>
            <a:graphicFrameLocks noGrp="1"/>
          </p:cNvGraphicFramePr>
          <p:nvPr userDrawn="1">
            <p:extLst>
              <p:ext uri="{D42A27DB-BD31-4B8C-83A1-F6EECF244321}">
                <p14:modId xmlns:p14="http://schemas.microsoft.com/office/powerpoint/2010/main" val="2178492065"/>
              </p:ext>
            </p:extLst>
          </p:nvPr>
        </p:nvGraphicFramePr>
        <p:xfrm>
          <a:off x="776211" y="3184757"/>
          <a:ext cx="7738588" cy="173736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39919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33939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US" sz="3200" b="0" i="0" dirty="0">
                          <a:solidFill>
                            <a:schemeClr val="bg2"/>
                          </a:solidFill>
                          <a:latin typeface="+mj-lt"/>
                          <a:cs typeface="Avenir Black"/>
                        </a:rPr>
                        <a:t>Website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3200" b="0" i="0" dirty="0" err="1">
                          <a:solidFill>
                            <a:schemeClr val="bg2"/>
                          </a:solidFill>
                          <a:latin typeface="+mj-lt"/>
                          <a:cs typeface="Avenir Roman"/>
                        </a:rPr>
                        <a:t>www.pescholar.com</a:t>
                      </a:r>
                      <a:endParaRPr lang="en-US" sz="3200" b="0" i="0" dirty="0">
                        <a:solidFill>
                          <a:schemeClr val="bg2"/>
                        </a:solidFill>
                        <a:latin typeface="+mj-lt"/>
                        <a:cs typeface="Avenir Roman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US" sz="3200" b="0" i="0" dirty="0">
                          <a:solidFill>
                            <a:schemeClr val="bg2"/>
                          </a:solidFill>
                          <a:latin typeface="+mj-lt"/>
                          <a:cs typeface="Avenir Black"/>
                        </a:rPr>
                        <a:t>Twitter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3200" b="0" i="0" dirty="0">
                          <a:solidFill>
                            <a:schemeClr val="bg2"/>
                          </a:solidFill>
                          <a:latin typeface="+mj-lt"/>
                          <a:cs typeface="Avenir Roman"/>
                        </a:rPr>
                        <a:t>@</a:t>
                      </a:r>
                      <a:r>
                        <a:rPr lang="en-US" sz="3200" b="0" i="0" dirty="0" err="1">
                          <a:solidFill>
                            <a:schemeClr val="bg2"/>
                          </a:solidFill>
                          <a:latin typeface="+mj-lt"/>
                          <a:cs typeface="Avenir Roman"/>
                        </a:rPr>
                        <a:t>PEScholar</a:t>
                      </a:r>
                      <a:endParaRPr lang="en-US" sz="3200" b="0" i="0" dirty="0">
                        <a:solidFill>
                          <a:schemeClr val="bg2"/>
                        </a:solidFill>
                        <a:latin typeface="+mj-lt"/>
                        <a:cs typeface="Avenir Roman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US" sz="3200" b="0" i="0" dirty="0">
                          <a:solidFill>
                            <a:schemeClr val="bg2"/>
                          </a:solidFill>
                          <a:latin typeface="+mj-lt"/>
                          <a:cs typeface="Avenir Black"/>
                        </a:rPr>
                        <a:t>Facebook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3200" b="0" i="0" dirty="0" err="1">
                          <a:solidFill>
                            <a:schemeClr val="bg2"/>
                          </a:solidFill>
                          <a:latin typeface="+mj-lt"/>
                          <a:cs typeface="Avenir Roman"/>
                        </a:rPr>
                        <a:t>facebook.com</a:t>
                      </a:r>
                      <a:r>
                        <a:rPr lang="en-US" sz="3200" b="0" i="0" dirty="0">
                          <a:solidFill>
                            <a:schemeClr val="bg2"/>
                          </a:solidFill>
                          <a:latin typeface="+mj-lt"/>
                          <a:cs typeface="Avenir Roman"/>
                        </a:rPr>
                        <a:t>/</a:t>
                      </a:r>
                      <a:r>
                        <a:rPr lang="en-US" sz="3200" b="0" i="0" dirty="0" err="1">
                          <a:solidFill>
                            <a:schemeClr val="bg2"/>
                          </a:solidFill>
                          <a:latin typeface="+mj-lt"/>
                          <a:cs typeface="Avenir Roman"/>
                        </a:rPr>
                        <a:t>PEScholar</a:t>
                      </a:r>
                      <a:endParaRPr lang="en-US" sz="3200" b="0" i="0" dirty="0">
                        <a:solidFill>
                          <a:schemeClr val="bg2"/>
                        </a:solidFill>
                        <a:latin typeface="+mj-lt"/>
                        <a:cs typeface="Avenir Roman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pic>
        <p:nvPicPr>
          <p:cNvPr id="7" name="Picture 6" descr="LANDSCAPE_LOGO_1_WHITE.eps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5933" y="502820"/>
            <a:ext cx="7100796" cy="18773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9670493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457199" y="2865437"/>
            <a:ext cx="8245771" cy="1470025"/>
          </a:xfrm>
        </p:spPr>
        <p:txBody>
          <a:bodyPr/>
          <a:lstStyle>
            <a:lvl1pPr>
              <a:defRPr>
                <a:ln>
                  <a:solidFill>
                    <a:srgbClr val="17346D"/>
                  </a:solidFill>
                </a:ln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Title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371600" y="4726816"/>
            <a:ext cx="6400800" cy="911983"/>
          </a:xfrm>
        </p:spPr>
        <p:txBody>
          <a:bodyPr/>
          <a:lstStyle>
            <a:lvl1pPr marL="0" indent="0" algn="ctr">
              <a:buNone/>
              <a:defRPr>
                <a:ln>
                  <a:solidFill>
                    <a:srgbClr val="17346D"/>
                  </a:solidFill>
                </a:ln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dirty="0"/>
              <a:t>Subtitle</a:t>
            </a:r>
            <a:endParaRPr lang="en-US" dirty="0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/>
              <a:t>[Resource Title]</a:t>
            </a: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algn="r"/>
            <a:fld id="{687D7A59-36E2-48B9-B146-C1E59501F63F}" type="slidenum">
              <a:rPr lang="en-US" smtClean="0"/>
              <a:pPr algn="r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96937191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4265798"/>
            <a:ext cx="8269293" cy="1362075"/>
          </a:xfrm>
        </p:spPr>
        <p:txBody>
          <a:bodyPr anchor="t"/>
          <a:lstStyle>
            <a:lvl1pPr algn="l">
              <a:defRPr sz="4000" b="1" cap="all">
                <a:ln>
                  <a:solidFill>
                    <a:srgbClr val="17346D"/>
                  </a:solidFill>
                </a:ln>
                <a:solidFill>
                  <a:srgbClr val="FFFFFF"/>
                </a:solidFill>
              </a:defRPr>
            </a:lvl1pPr>
          </a:lstStyle>
          <a:p>
            <a:r>
              <a:rPr lang="en-GB" dirty="0"/>
              <a:t>title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457200" y="2718577"/>
            <a:ext cx="8269293" cy="1500187"/>
          </a:xfrm>
        </p:spPr>
        <p:txBody>
          <a:bodyPr anchor="b"/>
          <a:lstStyle>
            <a:lvl1pPr marL="0" indent="0">
              <a:buNone/>
              <a:defRPr sz="2000">
                <a:ln>
                  <a:solidFill>
                    <a:srgbClr val="17346D"/>
                  </a:solidFill>
                </a:ln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dirty="0"/>
              <a:t>Subtitle</a:t>
            </a: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/>
              <a:t>[Resource Title]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algn="r"/>
            <a:fld id="{687D7A59-36E2-48B9-B146-C1E59501F63F}" type="slidenum">
              <a:rPr lang="en-US" smtClean="0"/>
              <a:pPr algn="r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4727424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dirty="0"/>
              <a:t>Title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dirty="0"/>
              <a:t>First Level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dirty="0"/>
              <a:t>First Level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/>
              <a:t>[Resource Title]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algn="r"/>
            <a:fld id="{687D7A59-36E2-48B9-B146-C1E59501F63F}" type="slidenum">
              <a:rPr lang="en-US" smtClean="0"/>
              <a:pPr algn="r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14417908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dirty="0"/>
              <a:t>Title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dirty="0"/>
              <a:t>Subtitle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457200" y="2351649"/>
            <a:ext cx="4040188" cy="3774513"/>
          </a:xfrm>
        </p:spPr>
        <p:txBody>
          <a:bodyPr/>
          <a:lstStyle>
            <a:lvl1pPr>
              <a:defRPr sz="2400" baseline="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dirty="0"/>
              <a:t>First Level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dirty="0"/>
              <a:t>Subtitle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 hasCustomPrompt="1"/>
          </p:nvPr>
        </p:nvSpPr>
        <p:spPr>
          <a:xfrm>
            <a:off x="4645025" y="2351649"/>
            <a:ext cx="4041775" cy="377451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dirty="0"/>
              <a:t>First Level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/>
              <a:t>[Resource Title]</a:t>
            </a:r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algn="r"/>
            <a:fld id="{687D7A59-36E2-48B9-B146-C1E59501F63F}" type="slidenum">
              <a:rPr lang="en-US" smtClean="0"/>
              <a:pPr algn="r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43428982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ln>
                  <a:solidFill>
                    <a:srgbClr val="17346D"/>
                  </a:solidFill>
                </a:ln>
                <a:solidFill>
                  <a:srgbClr val="17346D"/>
                </a:solidFill>
              </a:defRPr>
            </a:lvl1pPr>
          </a:lstStyle>
          <a:p>
            <a:r>
              <a:rPr lang="en-GB" dirty="0"/>
              <a:t>Title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/>
              <a:t>[Resource Title]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algn="r"/>
            <a:fld id="{687D7A59-36E2-48B9-B146-C1E59501F63F}" type="slidenum">
              <a:rPr lang="en-US" smtClean="0"/>
              <a:pPr algn="r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01245027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/>
              <a:t>[Resource Title]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algn="r"/>
            <a:fld id="{687D7A59-36E2-48B9-B146-C1E59501F63F}" type="slidenum">
              <a:rPr lang="en-US" smtClean="0"/>
              <a:pPr algn="r"/>
              <a:t>‹#›</a:t>
            </a:fld>
            <a:endParaRPr lang="en-US" dirty="0"/>
          </a:p>
        </p:txBody>
      </p:sp>
      <p:pic>
        <p:nvPicPr>
          <p:cNvPr id="7" name="Picture 6" descr="PE SCHOLAR_LOGO_1_WHITE (1).eps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2290" y="1411096"/>
            <a:ext cx="4614557" cy="30291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1049450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/>
              <a:t>[Resource Title]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algn="r"/>
            <a:fld id="{687D7A59-36E2-48B9-B146-C1E59501F63F}" type="slidenum">
              <a:rPr lang="en-US" smtClean="0"/>
              <a:pPr algn="r"/>
              <a:t>‹#›</a:t>
            </a:fld>
            <a:endParaRPr lang="en-US" dirty="0"/>
          </a:p>
        </p:txBody>
      </p:sp>
      <p:graphicFrame>
        <p:nvGraphicFramePr>
          <p:cNvPr id="2" name="Diagram 1"/>
          <p:cNvGraphicFramePr/>
          <p:nvPr userDrawn="1">
            <p:extLst>
              <p:ext uri="{D42A27DB-BD31-4B8C-83A1-F6EECF244321}">
                <p14:modId xmlns:p14="http://schemas.microsoft.com/office/powerpoint/2010/main" val="3178602576"/>
              </p:ext>
            </p:extLst>
          </p:nvPr>
        </p:nvGraphicFramePr>
        <p:xfrm>
          <a:off x="1524000" y="997211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5496636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/>
              <a:t>[Resource Title]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algn="r"/>
            <a:fld id="{687D7A59-36E2-48B9-B146-C1E59501F63F}" type="slidenum">
              <a:rPr lang="en-US" smtClean="0"/>
              <a:pPr algn="r"/>
              <a:t>‹#›</a:t>
            </a:fld>
            <a:endParaRPr lang="en-US" dirty="0"/>
          </a:p>
        </p:txBody>
      </p:sp>
      <p:pic>
        <p:nvPicPr>
          <p:cNvPr id="3" name="Picture 2" descr="pescholar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9878" y="995866"/>
            <a:ext cx="5324244" cy="34866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515427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/>
              <a:t>[Resource Title]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algn="r"/>
            <a:fld id="{687D7A59-36E2-48B9-B146-C1E59501F63F}" type="slidenum">
              <a:rPr lang="en-US" smtClean="0"/>
              <a:pPr algn="r"/>
              <a:t>‹#›</a:t>
            </a:fld>
            <a:endParaRPr lang="en-US" dirty="0"/>
          </a:p>
        </p:txBody>
      </p:sp>
      <p:graphicFrame>
        <p:nvGraphicFramePr>
          <p:cNvPr id="4" name="Chart 3"/>
          <p:cNvGraphicFramePr/>
          <p:nvPr userDrawn="1">
            <p:extLst>
              <p:ext uri="{D42A27DB-BD31-4B8C-83A1-F6EECF244321}">
                <p14:modId xmlns:p14="http://schemas.microsoft.com/office/powerpoint/2010/main" val="762790282"/>
              </p:ext>
            </p:extLst>
          </p:nvPr>
        </p:nvGraphicFramePr>
        <p:xfrm>
          <a:off x="1524000" y="903143"/>
          <a:ext cx="6096000" cy="406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463800163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dirty="0"/>
              <a:t>Title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 dirty="0"/>
              <a:t>First Level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dirty="0"/>
              <a:t>Subtitle</a:t>
            </a: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/>
              <a:t>[Resource Title]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algn="r"/>
            <a:fld id="{687D7A59-36E2-48B9-B146-C1E59501F63F}" type="slidenum">
              <a:rPr lang="en-US" smtClean="0"/>
              <a:pPr algn="r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16430301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792288" y="4517231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dirty="0"/>
              <a:t>Title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36292"/>
            <a:ext cx="5486400" cy="3573162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1792288" y="5113061"/>
            <a:ext cx="5486400" cy="41772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dirty="0"/>
              <a:t>Subtitle</a:t>
            </a: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/>
              <a:t>[Resource Title]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algn="r"/>
            <a:fld id="{687D7A59-36E2-48B9-B146-C1E59501F63F}" type="slidenum">
              <a:rPr lang="en-US" smtClean="0"/>
              <a:pPr algn="r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7457039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dirty="0"/>
              <a:t>Title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horz"/>
          <a:lstStyle/>
          <a:p>
            <a:pPr lvl="0"/>
            <a:r>
              <a:rPr lang="en-GB" dirty="0"/>
              <a:t>First Level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/>
              <a:t>[Resource Title]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algn="r"/>
            <a:fld id="{687D7A59-36E2-48B9-B146-C1E59501F63F}" type="slidenum">
              <a:rPr lang="en-US" smtClean="0"/>
              <a:pPr algn="r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95428684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 hasCustomPrompt="1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GB" dirty="0"/>
              <a:t>Title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 hasCustomPrompt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GB" dirty="0"/>
              <a:t>First Level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/>
              <a:t>[Resource Title]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algn="r"/>
            <a:fld id="{687D7A59-36E2-48B9-B146-C1E59501F63F}" type="slidenum">
              <a:rPr lang="en-US" smtClean="0"/>
              <a:pPr algn="r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22485606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Footer Placeholder 1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/>
              <a:t>[Resource Title]</a:t>
            </a:r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algn="r"/>
            <a:fld id="{687D7A59-36E2-48B9-B146-C1E59501F63F}" type="slidenum">
              <a:rPr lang="en-US" smtClean="0"/>
              <a:pPr algn="r"/>
              <a:t>‹#›</a:t>
            </a:fld>
            <a:endParaRPr lang="en-US" dirty="0"/>
          </a:p>
        </p:txBody>
      </p:sp>
      <p:graphicFrame>
        <p:nvGraphicFramePr>
          <p:cNvPr id="6" name="Table 5"/>
          <p:cNvGraphicFramePr>
            <a:graphicFrameLocks noGrp="1"/>
          </p:cNvGraphicFramePr>
          <p:nvPr userDrawn="1">
            <p:extLst>
              <p:ext uri="{D42A27DB-BD31-4B8C-83A1-F6EECF244321}">
                <p14:modId xmlns:p14="http://schemas.microsoft.com/office/powerpoint/2010/main" val="3732320156"/>
              </p:ext>
            </p:extLst>
          </p:nvPr>
        </p:nvGraphicFramePr>
        <p:xfrm>
          <a:off x="776211" y="3184757"/>
          <a:ext cx="7738588" cy="173736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39919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33939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US" sz="3200" b="0" i="0" dirty="0">
                          <a:solidFill>
                            <a:schemeClr val="bg2"/>
                          </a:solidFill>
                          <a:latin typeface="+mj-lt"/>
                          <a:cs typeface="Avenir Black"/>
                        </a:rPr>
                        <a:t>Website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3200" b="0" i="0" dirty="0" err="1">
                          <a:solidFill>
                            <a:schemeClr val="bg2"/>
                          </a:solidFill>
                          <a:latin typeface="+mj-lt"/>
                          <a:cs typeface="Avenir Roman"/>
                        </a:rPr>
                        <a:t>www.pescholar.com</a:t>
                      </a:r>
                      <a:endParaRPr lang="en-US" sz="3200" b="0" i="0" dirty="0">
                        <a:solidFill>
                          <a:schemeClr val="bg2"/>
                        </a:solidFill>
                        <a:latin typeface="+mj-lt"/>
                        <a:cs typeface="Avenir Roman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US" sz="3200" b="0" i="0" dirty="0">
                          <a:solidFill>
                            <a:schemeClr val="bg2"/>
                          </a:solidFill>
                          <a:latin typeface="+mj-lt"/>
                          <a:cs typeface="Avenir Black"/>
                        </a:rPr>
                        <a:t>Twitter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3200" b="0" i="0" dirty="0">
                          <a:solidFill>
                            <a:schemeClr val="bg2"/>
                          </a:solidFill>
                          <a:latin typeface="+mj-lt"/>
                          <a:cs typeface="Avenir Roman"/>
                        </a:rPr>
                        <a:t>@</a:t>
                      </a:r>
                      <a:r>
                        <a:rPr lang="en-US" sz="3200" b="0" i="0" dirty="0" err="1">
                          <a:solidFill>
                            <a:schemeClr val="bg2"/>
                          </a:solidFill>
                          <a:latin typeface="+mj-lt"/>
                          <a:cs typeface="Avenir Roman"/>
                        </a:rPr>
                        <a:t>PEScholar</a:t>
                      </a:r>
                      <a:endParaRPr lang="en-US" sz="3200" b="0" i="0" dirty="0">
                        <a:solidFill>
                          <a:schemeClr val="bg2"/>
                        </a:solidFill>
                        <a:latin typeface="+mj-lt"/>
                        <a:cs typeface="Avenir Roman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US" sz="3200" b="0" i="0" dirty="0">
                          <a:solidFill>
                            <a:schemeClr val="bg2"/>
                          </a:solidFill>
                          <a:latin typeface="+mj-lt"/>
                          <a:cs typeface="Avenir Black"/>
                        </a:rPr>
                        <a:t>Facebook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3200" b="0" i="0" dirty="0" err="1">
                          <a:solidFill>
                            <a:schemeClr val="bg2"/>
                          </a:solidFill>
                          <a:latin typeface="+mj-lt"/>
                          <a:cs typeface="Avenir Roman"/>
                        </a:rPr>
                        <a:t>facebook.com</a:t>
                      </a:r>
                      <a:r>
                        <a:rPr lang="en-US" sz="3200" b="0" i="0" dirty="0">
                          <a:solidFill>
                            <a:schemeClr val="bg2"/>
                          </a:solidFill>
                          <a:latin typeface="+mj-lt"/>
                          <a:cs typeface="Avenir Roman"/>
                        </a:rPr>
                        <a:t>/</a:t>
                      </a:r>
                      <a:r>
                        <a:rPr lang="en-US" sz="3200" b="0" i="0" dirty="0" err="1">
                          <a:solidFill>
                            <a:schemeClr val="bg2"/>
                          </a:solidFill>
                          <a:latin typeface="+mj-lt"/>
                          <a:cs typeface="Avenir Roman"/>
                        </a:rPr>
                        <a:t>PEScholar</a:t>
                      </a:r>
                      <a:endParaRPr lang="en-US" sz="3200" b="0" i="0" dirty="0">
                        <a:solidFill>
                          <a:schemeClr val="bg2"/>
                        </a:solidFill>
                        <a:latin typeface="+mj-lt"/>
                        <a:cs typeface="Avenir Roman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pic>
        <p:nvPicPr>
          <p:cNvPr id="7" name="Picture 6" descr="LANDSCAPE_LOGO_1_WHITE.eps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5933" y="502820"/>
            <a:ext cx="7100796" cy="18773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957881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457199" y="2865437"/>
            <a:ext cx="8245771" cy="1470025"/>
          </a:xfrm>
        </p:spPr>
        <p:txBody>
          <a:bodyPr/>
          <a:lstStyle>
            <a:lvl1pPr>
              <a:defRPr>
                <a:ln>
                  <a:solidFill>
                    <a:srgbClr val="FFFFFF"/>
                  </a:solidFill>
                </a:ln>
                <a:solidFill>
                  <a:srgbClr val="FFFFFF"/>
                </a:solidFill>
              </a:defRPr>
            </a:lvl1pPr>
          </a:lstStyle>
          <a:p>
            <a:r>
              <a:rPr lang="en-GB" dirty="0"/>
              <a:t>Title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371600" y="4726816"/>
            <a:ext cx="6400800" cy="911983"/>
          </a:xfrm>
        </p:spPr>
        <p:txBody>
          <a:bodyPr/>
          <a:lstStyle>
            <a:lvl1pPr marL="0" indent="0" algn="ctr">
              <a:buNone/>
              <a:defRPr>
                <a:ln>
                  <a:solidFill>
                    <a:srgbClr val="FFFFFF"/>
                  </a:solidFill>
                </a:ln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dirty="0"/>
              <a:t>Subtitle</a:t>
            </a:r>
            <a:endParaRPr lang="en-US" dirty="0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/>
              <a:t>[Resource Title]</a:t>
            </a: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algn="r"/>
            <a:fld id="{687D7A59-36E2-48B9-B146-C1E59501F63F}" type="slidenum">
              <a:rPr lang="en-US" smtClean="0"/>
              <a:pPr algn="r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2347159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4265798"/>
            <a:ext cx="8269293" cy="1362075"/>
          </a:xfrm>
        </p:spPr>
        <p:txBody>
          <a:bodyPr anchor="t"/>
          <a:lstStyle>
            <a:lvl1pPr algn="l">
              <a:defRPr sz="4000" b="1" cap="all">
                <a:ln>
                  <a:solidFill>
                    <a:srgbClr val="FFFFFF"/>
                  </a:solidFill>
                </a:ln>
                <a:solidFill>
                  <a:srgbClr val="FFFFFF"/>
                </a:solidFill>
              </a:defRPr>
            </a:lvl1pPr>
          </a:lstStyle>
          <a:p>
            <a:r>
              <a:rPr lang="en-GB" dirty="0"/>
              <a:t>title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457200" y="2718577"/>
            <a:ext cx="8269293" cy="1500187"/>
          </a:xfrm>
        </p:spPr>
        <p:txBody>
          <a:bodyPr anchor="b"/>
          <a:lstStyle>
            <a:lvl1pPr marL="0" indent="0">
              <a:buNone/>
              <a:defRPr sz="2000">
                <a:ln>
                  <a:solidFill>
                    <a:srgbClr val="FFFFFF"/>
                  </a:solidFill>
                </a:ln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dirty="0"/>
              <a:t>Subtitle</a:t>
            </a: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/>
              <a:t>[Resource Title]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algn="r"/>
            <a:fld id="{687D7A59-36E2-48B9-B146-C1E59501F63F}" type="slidenum">
              <a:rPr lang="en-US" smtClean="0"/>
              <a:pPr algn="r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91894313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dirty="0"/>
              <a:t>Title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dirty="0"/>
              <a:t>First Level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dirty="0"/>
              <a:t>First Level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/>
              <a:t>[Resource Title]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algn="r"/>
            <a:fld id="{687D7A59-36E2-48B9-B146-C1E59501F63F}" type="slidenum">
              <a:rPr lang="en-US" smtClean="0"/>
              <a:pPr algn="r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89956979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dirty="0"/>
              <a:t>Title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dirty="0"/>
              <a:t>Subtitle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457200" y="2351649"/>
            <a:ext cx="4040188" cy="3774513"/>
          </a:xfrm>
        </p:spPr>
        <p:txBody>
          <a:bodyPr/>
          <a:lstStyle>
            <a:lvl1pPr>
              <a:defRPr sz="2400" baseline="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dirty="0"/>
              <a:t>First Level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dirty="0"/>
              <a:t>Subtitle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 hasCustomPrompt="1"/>
          </p:nvPr>
        </p:nvSpPr>
        <p:spPr>
          <a:xfrm>
            <a:off x="4645025" y="2351649"/>
            <a:ext cx="4041775" cy="377451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dirty="0"/>
              <a:t>First Level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/>
              <a:t>[Resource Title]</a:t>
            </a:r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algn="r"/>
            <a:fld id="{687D7A59-36E2-48B9-B146-C1E59501F63F}" type="slidenum">
              <a:rPr lang="en-US" smtClean="0"/>
              <a:pPr algn="r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565708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/>
              <a:t>[Resource Title]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algn="r"/>
            <a:fld id="{687D7A59-36E2-48B9-B146-C1E59501F63F}" type="slidenum">
              <a:rPr lang="en-US" smtClean="0"/>
              <a:pPr algn="r"/>
              <a:t>‹#›</a:t>
            </a:fld>
            <a:endParaRPr lang="en-US" dirty="0"/>
          </a:p>
        </p:txBody>
      </p:sp>
      <p:graphicFrame>
        <p:nvGraphicFramePr>
          <p:cNvPr id="2" name="Diagram 1"/>
          <p:cNvGraphicFramePr/>
          <p:nvPr userDrawn="1">
            <p:extLst>
              <p:ext uri="{D42A27DB-BD31-4B8C-83A1-F6EECF244321}">
                <p14:modId xmlns:p14="http://schemas.microsoft.com/office/powerpoint/2010/main" val="776538316"/>
              </p:ext>
            </p:extLst>
          </p:nvPr>
        </p:nvGraphicFramePr>
        <p:xfrm>
          <a:off x="1524000" y="997211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240654062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ln>
                  <a:solidFill>
                    <a:srgbClr val="FFFFFF"/>
                  </a:solidFill>
                </a:ln>
                <a:solidFill>
                  <a:srgbClr val="FFFFFF"/>
                </a:solidFill>
              </a:defRPr>
            </a:lvl1pPr>
          </a:lstStyle>
          <a:p>
            <a:r>
              <a:rPr lang="en-GB" dirty="0"/>
              <a:t>Title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/>
              <a:t>[Resource Title]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algn="r"/>
            <a:fld id="{687D7A59-36E2-48B9-B146-C1E59501F63F}" type="slidenum">
              <a:rPr lang="en-US" smtClean="0"/>
              <a:pPr algn="r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65894900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/>
              <a:t>[Resource Title]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algn="r"/>
            <a:fld id="{687D7A59-36E2-48B9-B146-C1E59501F63F}" type="slidenum">
              <a:rPr lang="en-US" smtClean="0"/>
              <a:pPr algn="r"/>
              <a:t>‹#›</a:t>
            </a:fld>
            <a:endParaRPr lang="en-US" dirty="0"/>
          </a:p>
        </p:txBody>
      </p:sp>
      <p:pic>
        <p:nvPicPr>
          <p:cNvPr id="7" name="Picture 6" descr="PE SCHOLAR_LOGO_1_WHITE (1).eps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2290" y="1411096"/>
            <a:ext cx="4614557" cy="30291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4092110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/>
              <a:t>[Resource Title]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algn="r"/>
            <a:fld id="{687D7A59-36E2-48B9-B146-C1E59501F63F}" type="slidenum">
              <a:rPr lang="en-US" smtClean="0"/>
              <a:pPr algn="r"/>
              <a:t>‹#›</a:t>
            </a:fld>
            <a:endParaRPr lang="en-US" dirty="0"/>
          </a:p>
        </p:txBody>
      </p:sp>
      <p:graphicFrame>
        <p:nvGraphicFramePr>
          <p:cNvPr id="2" name="Diagram 1"/>
          <p:cNvGraphicFramePr/>
          <p:nvPr userDrawn="1">
            <p:extLst>
              <p:ext uri="{D42A27DB-BD31-4B8C-83A1-F6EECF244321}">
                <p14:modId xmlns:p14="http://schemas.microsoft.com/office/powerpoint/2010/main" val="2546635559"/>
              </p:ext>
            </p:extLst>
          </p:nvPr>
        </p:nvGraphicFramePr>
        <p:xfrm>
          <a:off x="1524000" y="997211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013589798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/>
              <a:t>[Resource Title]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algn="r"/>
            <a:fld id="{687D7A59-36E2-48B9-B146-C1E59501F63F}" type="slidenum">
              <a:rPr lang="en-US" smtClean="0"/>
              <a:pPr algn="r"/>
              <a:t>‹#›</a:t>
            </a:fld>
            <a:endParaRPr lang="en-US" dirty="0"/>
          </a:p>
        </p:txBody>
      </p:sp>
      <p:graphicFrame>
        <p:nvGraphicFramePr>
          <p:cNvPr id="4" name="Chart 3"/>
          <p:cNvGraphicFramePr/>
          <p:nvPr userDrawn="1">
            <p:extLst>
              <p:ext uri="{D42A27DB-BD31-4B8C-83A1-F6EECF244321}">
                <p14:modId xmlns:p14="http://schemas.microsoft.com/office/powerpoint/2010/main" val="2656998010"/>
              </p:ext>
            </p:extLst>
          </p:nvPr>
        </p:nvGraphicFramePr>
        <p:xfrm>
          <a:off x="1524000" y="903143"/>
          <a:ext cx="6096000" cy="406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417970604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dirty="0"/>
              <a:t>Title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 dirty="0"/>
              <a:t>First Level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dirty="0"/>
              <a:t>Subtitle</a:t>
            </a: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/>
              <a:t>[Resource Title]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algn="r"/>
            <a:fld id="{687D7A59-36E2-48B9-B146-C1E59501F63F}" type="slidenum">
              <a:rPr lang="en-US" smtClean="0"/>
              <a:pPr algn="r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97463225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792288" y="4517231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dirty="0"/>
              <a:t>Title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36292"/>
            <a:ext cx="5486400" cy="3573162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1792288" y="5113061"/>
            <a:ext cx="5486400" cy="41772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dirty="0"/>
              <a:t>Subtitle</a:t>
            </a: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/>
              <a:t>[Resource Title]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algn="r"/>
            <a:fld id="{687D7A59-36E2-48B9-B146-C1E59501F63F}" type="slidenum">
              <a:rPr lang="en-US" smtClean="0"/>
              <a:pPr algn="r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32986058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dirty="0"/>
              <a:t>Title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horz"/>
          <a:lstStyle/>
          <a:p>
            <a:pPr lvl="0"/>
            <a:r>
              <a:rPr lang="en-GB" dirty="0"/>
              <a:t>First Level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/>
              <a:t>[Resource Title]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algn="r"/>
            <a:fld id="{687D7A59-36E2-48B9-B146-C1E59501F63F}" type="slidenum">
              <a:rPr lang="en-US" smtClean="0"/>
              <a:pPr algn="r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82302678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 hasCustomPrompt="1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GB" dirty="0"/>
              <a:t>Title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 hasCustomPrompt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GB" dirty="0"/>
              <a:t>First Level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/>
              <a:t>[Resource Title]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algn="r"/>
            <a:fld id="{687D7A59-36E2-48B9-B146-C1E59501F63F}" type="slidenum">
              <a:rPr lang="en-US" smtClean="0"/>
              <a:pPr algn="r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42852017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Footer Placeholder 1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/>
              <a:t>[Resource Title]</a:t>
            </a:r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algn="r"/>
            <a:fld id="{687D7A59-36E2-48B9-B146-C1E59501F63F}" type="slidenum">
              <a:rPr lang="en-US" smtClean="0"/>
              <a:pPr algn="r"/>
              <a:t>‹#›</a:t>
            </a:fld>
            <a:endParaRPr lang="en-US" dirty="0"/>
          </a:p>
        </p:txBody>
      </p:sp>
      <p:graphicFrame>
        <p:nvGraphicFramePr>
          <p:cNvPr id="6" name="Table 5"/>
          <p:cNvGraphicFramePr>
            <a:graphicFrameLocks noGrp="1"/>
          </p:cNvGraphicFramePr>
          <p:nvPr userDrawn="1">
            <p:extLst>
              <p:ext uri="{D42A27DB-BD31-4B8C-83A1-F6EECF244321}">
                <p14:modId xmlns:p14="http://schemas.microsoft.com/office/powerpoint/2010/main" val="81184397"/>
              </p:ext>
            </p:extLst>
          </p:nvPr>
        </p:nvGraphicFramePr>
        <p:xfrm>
          <a:off x="776211" y="3184757"/>
          <a:ext cx="7738588" cy="173736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39919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33939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US" sz="3200" b="0" i="0" dirty="0">
                          <a:solidFill>
                            <a:schemeClr val="bg2"/>
                          </a:solidFill>
                          <a:latin typeface="+mj-lt"/>
                          <a:cs typeface="Avenir Black"/>
                        </a:rPr>
                        <a:t>Website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3200" b="0" i="0" dirty="0" err="1">
                          <a:solidFill>
                            <a:schemeClr val="bg2"/>
                          </a:solidFill>
                          <a:latin typeface="+mj-lt"/>
                          <a:cs typeface="Avenir Roman"/>
                        </a:rPr>
                        <a:t>www.pescholar.com</a:t>
                      </a:r>
                      <a:endParaRPr lang="en-US" sz="3200" b="0" i="0" dirty="0">
                        <a:solidFill>
                          <a:schemeClr val="bg2"/>
                        </a:solidFill>
                        <a:latin typeface="+mj-lt"/>
                        <a:cs typeface="Avenir Roman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US" sz="3200" b="0" i="0" dirty="0">
                          <a:solidFill>
                            <a:schemeClr val="bg2"/>
                          </a:solidFill>
                          <a:latin typeface="+mj-lt"/>
                          <a:cs typeface="Avenir Black"/>
                        </a:rPr>
                        <a:t>Twitter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3200" b="0" i="0" dirty="0">
                          <a:solidFill>
                            <a:schemeClr val="bg2"/>
                          </a:solidFill>
                          <a:latin typeface="+mj-lt"/>
                          <a:cs typeface="Avenir Roman"/>
                        </a:rPr>
                        <a:t>@</a:t>
                      </a:r>
                      <a:r>
                        <a:rPr lang="en-US" sz="3200" b="0" i="0" dirty="0" err="1">
                          <a:solidFill>
                            <a:schemeClr val="bg2"/>
                          </a:solidFill>
                          <a:latin typeface="+mj-lt"/>
                          <a:cs typeface="Avenir Roman"/>
                        </a:rPr>
                        <a:t>PEScholar</a:t>
                      </a:r>
                      <a:endParaRPr lang="en-US" sz="3200" b="0" i="0" dirty="0">
                        <a:solidFill>
                          <a:schemeClr val="bg2"/>
                        </a:solidFill>
                        <a:latin typeface="+mj-lt"/>
                        <a:cs typeface="Avenir Roman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US" sz="3200" b="0" i="0" dirty="0">
                          <a:solidFill>
                            <a:schemeClr val="bg2"/>
                          </a:solidFill>
                          <a:latin typeface="+mj-lt"/>
                          <a:cs typeface="Avenir Black"/>
                        </a:rPr>
                        <a:t>Facebook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3200" b="0" i="0" dirty="0" err="1">
                          <a:solidFill>
                            <a:schemeClr val="bg2"/>
                          </a:solidFill>
                          <a:latin typeface="+mj-lt"/>
                          <a:cs typeface="Avenir Roman"/>
                        </a:rPr>
                        <a:t>facebook.com</a:t>
                      </a:r>
                      <a:r>
                        <a:rPr lang="en-US" sz="3200" b="0" i="0" dirty="0">
                          <a:solidFill>
                            <a:schemeClr val="bg2"/>
                          </a:solidFill>
                          <a:latin typeface="+mj-lt"/>
                          <a:cs typeface="Avenir Roman"/>
                        </a:rPr>
                        <a:t>/</a:t>
                      </a:r>
                      <a:r>
                        <a:rPr lang="en-US" sz="3200" b="0" i="0" dirty="0" err="1">
                          <a:solidFill>
                            <a:schemeClr val="bg2"/>
                          </a:solidFill>
                          <a:latin typeface="+mj-lt"/>
                          <a:cs typeface="Avenir Roman"/>
                        </a:rPr>
                        <a:t>PEScholar</a:t>
                      </a:r>
                      <a:endParaRPr lang="en-US" sz="3200" b="0" i="0" dirty="0">
                        <a:solidFill>
                          <a:schemeClr val="bg2"/>
                        </a:solidFill>
                        <a:latin typeface="+mj-lt"/>
                        <a:cs typeface="Avenir Roman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pic>
        <p:nvPicPr>
          <p:cNvPr id="7" name="Picture 6" descr="LANDSCAPE_LOGO_1_WHITE.eps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5933" y="502820"/>
            <a:ext cx="7100796" cy="18773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48982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/>
              <a:t>[Resource Title]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algn="r"/>
            <a:fld id="{687D7A59-36E2-48B9-B146-C1E59501F63F}" type="slidenum">
              <a:rPr lang="en-US" smtClean="0"/>
              <a:pPr algn="r"/>
              <a:t>‹#›</a:t>
            </a:fld>
            <a:endParaRPr lang="en-US" dirty="0"/>
          </a:p>
        </p:txBody>
      </p:sp>
      <p:graphicFrame>
        <p:nvGraphicFramePr>
          <p:cNvPr id="4" name="Chart 3"/>
          <p:cNvGraphicFramePr/>
          <p:nvPr userDrawn="1">
            <p:extLst>
              <p:ext uri="{D42A27DB-BD31-4B8C-83A1-F6EECF244321}">
                <p14:modId xmlns:p14="http://schemas.microsoft.com/office/powerpoint/2010/main" val="1791840086"/>
              </p:ext>
            </p:extLst>
          </p:nvPr>
        </p:nvGraphicFramePr>
        <p:xfrm>
          <a:off x="1524000" y="903143"/>
          <a:ext cx="6096000" cy="406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42085167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dirty="0"/>
              <a:t>Title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 dirty="0"/>
              <a:t>First Level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dirty="0"/>
              <a:t>Subtitle</a:t>
            </a: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/>
              <a:t>[Resource Title]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algn="r"/>
            <a:fld id="{687D7A59-36E2-48B9-B146-C1E59501F63F}" type="slidenum">
              <a:rPr lang="en-US" smtClean="0"/>
              <a:pPr algn="r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393639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emf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13" Type="http://schemas.openxmlformats.org/officeDocument/2006/relationships/slideLayout" Target="../slideLayouts/slideLayout26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slideLayout" Target="../slideLayouts/slideLayout25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5" Type="http://schemas.openxmlformats.org/officeDocument/2006/relationships/image" Target="../media/image1.emf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Relationship Id="rId1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4.xml"/><Relationship Id="rId13" Type="http://schemas.openxmlformats.org/officeDocument/2006/relationships/slideLayout" Target="../slideLayouts/slideLayout39.xml"/><Relationship Id="rId3" Type="http://schemas.openxmlformats.org/officeDocument/2006/relationships/slideLayout" Target="../slideLayouts/slideLayout29.xml"/><Relationship Id="rId7" Type="http://schemas.openxmlformats.org/officeDocument/2006/relationships/slideLayout" Target="../slideLayouts/slideLayout33.xml"/><Relationship Id="rId12" Type="http://schemas.openxmlformats.org/officeDocument/2006/relationships/slideLayout" Target="../slideLayouts/slideLayout38.xml"/><Relationship Id="rId2" Type="http://schemas.openxmlformats.org/officeDocument/2006/relationships/slideLayout" Target="../slideLayouts/slideLayout28.xml"/><Relationship Id="rId1" Type="http://schemas.openxmlformats.org/officeDocument/2006/relationships/slideLayout" Target="../slideLayouts/slideLayout27.xml"/><Relationship Id="rId6" Type="http://schemas.openxmlformats.org/officeDocument/2006/relationships/slideLayout" Target="../slideLayouts/slideLayout32.xml"/><Relationship Id="rId11" Type="http://schemas.openxmlformats.org/officeDocument/2006/relationships/slideLayout" Target="../slideLayouts/slideLayout37.xml"/><Relationship Id="rId5" Type="http://schemas.openxmlformats.org/officeDocument/2006/relationships/slideLayout" Target="../slideLayouts/slideLayout31.xml"/><Relationship Id="rId15" Type="http://schemas.openxmlformats.org/officeDocument/2006/relationships/image" Target="../media/image1.emf"/><Relationship Id="rId10" Type="http://schemas.openxmlformats.org/officeDocument/2006/relationships/slideLayout" Target="../slideLayouts/slideLayout36.xml"/><Relationship Id="rId4" Type="http://schemas.openxmlformats.org/officeDocument/2006/relationships/slideLayout" Target="../slideLayouts/slideLayout30.xml"/><Relationship Id="rId9" Type="http://schemas.openxmlformats.org/officeDocument/2006/relationships/slideLayout" Target="../slideLayouts/slideLayout35.xml"/><Relationship Id="rId14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7.xml"/><Relationship Id="rId13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2.xml"/><Relationship Id="rId7" Type="http://schemas.openxmlformats.org/officeDocument/2006/relationships/slideLayout" Target="../slideLayouts/slideLayout46.xml"/><Relationship Id="rId12" Type="http://schemas.openxmlformats.org/officeDocument/2006/relationships/slideLayout" Target="../slideLayouts/slideLayout51.xml"/><Relationship Id="rId2" Type="http://schemas.openxmlformats.org/officeDocument/2006/relationships/slideLayout" Target="../slideLayouts/slideLayout41.xml"/><Relationship Id="rId1" Type="http://schemas.openxmlformats.org/officeDocument/2006/relationships/slideLayout" Target="../slideLayouts/slideLayout40.xml"/><Relationship Id="rId6" Type="http://schemas.openxmlformats.org/officeDocument/2006/relationships/slideLayout" Target="../slideLayouts/slideLayout45.xml"/><Relationship Id="rId11" Type="http://schemas.openxmlformats.org/officeDocument/2006/relationships/slideLayout" Target="../slideLayouts/slideLayout50.xml"/><Relationship Id="rId5" Type="http://schemas.openxmlformats.org/officeDocument/2006/relationships/slideLayout" Target="../slideLayouts/slideLayout44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49.xml"/><Relationship Id="rId4" Type="http://schemas.openxmlformats.org/officeDocument/2006/relationships/slideLayout" Target="../slideLayouts/slideLayout43.xml"/><Relationship Id="rId9" Type="http://schemas.openxmlformats.org/officeDocument/2006/relationships/slideLayout" Target="../slideLayouts/slideLayout48.xml"/><Relationship Id="rId14" Type="http://schemas.openxmlformats.org/officeDocument/2006/relationships/theme" Target="../theme/theme4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0.xml"/><Relationship Id="rId13" Type="http://schemas.openxmlformats.org/officeDocument/2006/relationships/slideLayout" Target="../slideLayouts/slideLayout65.xml"/><Relationship Id="rId3" Type="http://schemas.openxmlformats.org/officeDocument/2006/relationships/slideLayout" Target="../slideLayouts/slideLayout55.xml"/><Relationship Id="rId7" Type="http://schemas.openxmlformats.org/officeDocument/2006/relationships/slideLayout" Target="../slideLayouts/slideLayout59.xml"/><Relationship Id="rId12" Type="http://schemas.openxmlformats.org/officeDocument/2006/relationships/slideLayout" Target="../slideLayouts/slideLayout64.xml"/><Relationship Id="rId2" Type="http://schemas.openxmlformats.org/officeDocument/2006/relationships/slideLayout" Target="../slideLayouts/slideLayout54.xml"/><Relationship Id="rId1" Type="http://schemas.openxmlformats.org/officeDocument/2006/relationships/slideLayout" Target="../slideLayouts/slideLayout53.xml"/><Relationship Id="rId6" Type="http://schemas.openxmlformats.org/officeDocument/2006/relationships/slideLayout" Target="../slideLayouts/slideLayout58.xml"/><Relationship Id="rId11" Type="http://schemas.openxmlformats.org/officeDocument/2006/relationships/slideLayout" Target="../slideLayouts/slideLayout63.xml"/><Relationship Id="rId5" Type="http://schemas.openxmlformats.org/officeDocument/2006/relationships/slideLayout" Target="../slideLayouts/slideLayout57.xml"/><Relationship Id="rId15" Type="http://schemas.openxmlformats.org/officeDocument/2006/relationships/image" Target="../media/image5.emf"/><Relationship Id="rId10" Type="http://schemas.openxmlformats.org/officeDocument/2006/relationships/slideLayout" Target="../slideLayouts/slideLayout62.xml"/><Relationship Id="rId4" Type="http://schemas.openxmlformats.org/officeDocument/2006/relationships/slideLayout" Target="../slideLayouts/slideLayout56.xml"/><Relationship Id="rId9" Type="http://schemas.openxmlformats.org/officeDocument/2006/relationships/slideLayout" Target="../slideLayouts/slideLayout61.xml"/><Relationship Id="rId14" Type="http://schemas.openxmlformats.org/officeDocument/2006/relationships/theme" Target="../theme/theme5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3.xml"/><Relationship Id="rId13" Type="http://schemas.openxmlformats.org/officeDocument/2006/relationships/slideLayout" Target="../slideLayouts/slideLayout78.xml"/><Relationship Id="rId3" Type="http://schemas.openxmlformats.org/officeDocument/2006/relationships/slideLayout" Target="../slideLayouts/slideLayout68.xml"/><Relationship Id="rId7" Type="http://schemas.openxmlformats.org/officeDocument/2006/relationships/slideLayout" Target="../slideLayouts/slideLayout72.xml"/><Relationship Id="rId12" Type="http://schemas.openxmlformats.org/officeDocument/2006/relationships/slideLayout" Target="../slideLayouts/slideLayout77.xml"/><Relationship Id="rId2" Type="http://schemas.openxmlformats.org/officeDocument/2006/relationships/slideLayout" Target="../slideLayouts/slideLayout67.xml"/><Relationship Id="rId1" Type="http://schemas.openxmlformats.org/officeDocument/2006/relationships/slideLayout" Target="../slideLayouts/slideLayout66.xml"/><Relationship Id="rId6" Type="http://schemas.openxmlformats.org/officeDocument/2006/relationships/slideLayout" Target="../slideLayouts/slideLayout71.xml"/><Relationship Id="rId11" Type="http://schemas.openxmlformats.org/officeDocument/2006/relationships/slideLayout" Target="../slideLayouts/slideLayout76.xml"/><Relationship Id="rId5" Type="http://schemas.openxmlformats.org/officeDocument/2006/relationships/slideLayout" Target="../slideLayouts/slideLayout70.xml"/><Relationship Id="rId15" Type="http://schemas.openxmlformats.org/officeDocument/2006/relationships/image" Target="../media/image6.emf"/><Relationship Id="rId10" Type="http://schemas.openxmlformats.org/officeDocument/2006/relationships/slideLayout" Target="../slideLayouts/slideLayout75.xml"/><Relationship Id="rId4" Type="http://schemas.openxmlformats.org/officeDocument/2006/relationships/slideLayout" Target="../slideLayouts/slideLayout69.xml"/><Relationship Id="rId9" Type="http://schemas.openxmlformats.org/officeDocument/2006/relationships/slideLayout" Target="../slideLayouts/slideLayout74.xml"/><Relationship Id="rId14" Type="http://schemas.openxmlformats.org/officeDocument/2006/relationships/theme" Target="../theme/theme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 dirty="0"/>
              <a:t>Title</a:t>
            </a:r>
            <a:endParaRPr lang="en-US" dirty="0"/>
          </a:p>
        </p:txBody>
      </p:sp>
      <p:grpSp>
        <p:nvGrpSpPr>
          <p:cNvPr id="23" name="Group 22"/>
          <p:cNvGrpSpPr/>
          <p:nvPr userDrawn="1"/>
        </p:nvGrpSpPr>
        <p:grpSpPr>
          <a:xfrm>
            <a:off x="0" y="5618879"/>
            <a:ext cx="9144000" cy="1239122"/>
            <a:chOff x="-23522" y="5408742"/>
            <a:chExt cx="9167522" cy="1449258"/>
          </a:xfrm>
          <a:solidFill>
            <a:srgbClr val="173B6E"/>
          </a:solidFill>
        </p:grpSpPr>
        <p:sp>
          <p:nvSpPr>
            <p:cNvPr id="18" name="Rectangle 17"/>
            <p:cNvSpPr/>
            <p:nvPr userDrawn="1"/>
          </p:nvSpPr>
          <p:spPr>
            <a:xfrm rot="10800000">
              <a:off x="-23522" y="5477870"/>
              <a:ext cx="9167522" cy="138013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1E365A"/>
                </a:solidFill>
              </a:endParaRPr>
            </a:p>
          </p:txBody>
        </p:sp>
        <p:sp useBgFill="1">
          <p:nvSpPr>
            <p:cNvPr id="19" name="Freeform 18"/>
            <p:cNvSpPr>
              <a:spLocks/>
            </p:cNvSpPr>
            <p:nvPr userDrawn="1"/>
          </p:nvSpPr>
          <p:spPr bwMode="hidden">
            <a:xfrm flipH="1" flipV="1">
              <a:off x="-23522" y="5408742"/>
              <a:ext cx="9167522" cy="784355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1E365A"/>
                </a:solidFill>
              </a:endParaRPr>
            </a:p>
          </p:txBody>
        </p:sp>
      </p:grpSp>
      <p:sp>
        <p:nvSpPr>
          <p:cNvPr id="20" name="Footer Placeholder 5"/>
          <p:cNvSpPr>
            <a:spLocks noGrp="1"/>
          </p:cNvSpPr>
          <p:nvPr userDrawn="1">
            <p:ph type="ftr" sz="quarter" idx="3"/>
          </p:nvPr>
        </p:nvSpPr>
        <p:spPr>
          <a:xfrm>
            <a:off x="2744489" y="6216115"/>
            <a:ext cx="3971314" cy="365125"/>
          </a:xfrm>
          <a:prstGeom prst="rect">
            <a:avLst/>
          </a:prstGeom>
        </p:spPr>
        <p:txBody>
          <a:bodyPr anchor="ctr"/>
          <a:lstStyle>
            <a:lvl1pPr>
              <a:defRPr sz="1200" b="0" i="0">
                <a:solidFill>
                  <a:srgbClr val="FFFFFF"/>
                </a:solidFill>
                <a:latin typeface="+mj-lt"/>
                <a:cs typeface="Avenir Roman"/>
              </a:defRPr>
            </a:lvl1pPr>
          </a:lstStyle>
          <a:p>
            <a:r>
              <a:rPr lang="en-US" dirty="0"/>
              <a:t>[Resource Title]</a:t>
            </a:r>
          </a:p>
        </p:txBody>
      </p:sp>
      <p:sp>
        <p:nvSpPr>
          <p:cNvPr id="21" name="Slide Number Placeholder 6"/>
          <p:cNvSpPr>
            <a:spLocks noGrp="1"/>
          </p:cNvSpPr>
          <p:nvPr userDrawn="1">
            <p:ph type="sldNum" sz="quarter" idx="4"/>
          </p:nvPr>
        </p:nvSpPr>
        <p:spPr>
          <a:xfrm>
            <a:off x="7551680" y="6216115"/>
            <a:ext cx="1402758" cy="365125"/>
          </a:xfrm>
          <a:prstGeom prst="rect">
            <a:avLst/>
          </a:prstGeom>
        </p:spPr>
        <p:txBody>
          <a:bodyPr anchor="ctr"/>
          <a:lstStyle>
            <a:lvl1pPr>
              <a:defRPr sz="1200" b="0" i="0">
                <a:solidFill>
                  <a:schemeClr val="bg1"/>
                </a:solidFill>
                <a:latin typeface="+mj-lt"/>
                <a:cs typeface="Avenir Roman"/>
              </a:defRPr>
            </a:lvl1pPr>
          </a:lstStyle>
          <a:p>
            <a:pPr algn="r"/>
            <a:fld id="{687D7A59-36E2-48B9-B146-C1E59501F63F}" type="slidenum">
              <a:rPr lang="en-US" smtClean="0"/>
              <a:pPr algn="r"/>
              <a:t>‹#›</a:t>
            </a:fld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387766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dirty="0"/>
              <a:t>First Level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pic>
        <p:nvPicPr>
          <p:cNvPr id="11" name="Picture 10" descr="LANDSCAPE_LOGO_1_WHITE.eps"/>
          <p:cNvPicPr>
            <a:picLocks noChangeAspect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057" y="6094289"/>
            <a:ext cx="2311697" cy="611195"/>
          </a:xfrm>
          <a:prstGeom prst="rect">
            <a:avLst/>
          </a:prstGeom>
        </p:spPr>
      </p:pic>
      <p:sp useBgFill="1">
        <p:nvSpPr>
          <p:cNvPr id="13" name="Freeform 12"/>
          <p:cNvSpPr>
            <a:spLocks/>
          </p:cNvSpPr>
          <p:nvPr userDrawn="1"/>
        </p:nvSpPr>
        <p:spPr bwMode="hidden">
          <a:xfrm flipH="1" flipV="1">
            <a:off x="-3" y="5468732"/>
            <a:ext cx="9167524" cy="715229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97711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4" r:id="rId1"/>
    <p:sldLayoutId id="2147483815" r:id="rId2"/>
    <p:sldLayoutId id="2147483816" r:id="rId3"/>
    <p:sldLayoutId id="2147483817" r:id="rId4"/>
    <p:sldLayoutId id="2147483818" r:id="rId5"/>
    <p:sldLayoutId id="2147483819" r:id="rId6"/>
    <p:sldLayoutId id="2147483820" r:id="rId7"/>
    <p:sldLayoutId id="2147483821" r:id="rId8"/>
    <p:sldLayoutId id="2147483822" r:id="rId9"/>
    <p:sldLayoutId id="2147483823" r:id="rId10"/>
    <p:sldLayoutId id="2147483824" r:id="rId11"/>
    <p:sldLayoutId id="2147483825" r:id="rId12"/>
    <p:sldLayoutId id="2147483826" r:id="rId13"/>
  </p:sldLayoutIdLst>
  <p:hf hdr="0" dt="0"/>
  <p:txStyles>
    <p:titleStyle>
      <a:lvl1pPr algn="ctr" defTabSz="457200" rtl="0" eaLnBrk="1" latinLnBrk="0" hangingPunct="1">
        <a:spcBef>
          <a:spcPct val="0"/>
        </a:spcBef>
        <a:buNone/>
        <a:defRPr sz="4800" b="1" kern="1200">
          <a:ln>
            <a:solidFill>
              <a:srgbClr val="17346D"/>
            </a:solidFill>
          </a:ln>
          <a:solidFill>
            <a:schemeClr val="tx2"/>
          </a:solidFill>
          <a:latin typeface="+mj-lt"/>
          <a:ea typeface="+mj-ea"/>
          <a:cs typeface="Avenir Heavy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b="0" i="0" kern="1200">
          <a:ln>
            <a:solidFill>
              <a:srgbClr val="17346D"/>
            </a:solidFill>
          </a:ln>
          <a:solidFill>
            <a:schemeClr val="tx2"/>
          </a:solidFill>
          <a:latin typeface="+mj-lt"/>
          <a:ea typeface="+mn-ea"/>
          <a:cs typeface="Avenir Roman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b="0" i="0" kern="1200">
          <a:ln>
            <a:solidFill>
              <a:srgbClr val="17346D"/>
            </a:solidFill>
          </a:ln>
          <a:solidFill>
            <a:schemeClr val="tx2"/>
          </a:solidFill>
          <a:latin typeface="+mj-lt"/>
          <a:ea typeface="+mn-ea"/>
          <a:cs typeface="Avenir Roman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b="0" i="0" kern="1200">
          <a:ln>
            <a:solidFill>
              <a:srgbClr val="17346D"/>
            </a:solidFill>
          </a:ln>
          <a:solidFill>
            <a:schemeClr val="tx2"/>
          </a:solidFill>
          <a:latin typeface="+mj-lt"/>
          <a:ea typeface="+mn-ea"/>
          <a:cs typeface="Avenir Roman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b="0" i="0" kern="1200" baseline="0">
          <a:ln>
            <a:solidFill>
              <a:srgbClr val="17346D"/>
            </a:solidFill>
          </a:ln>
          <a:solidFill>
            <a:schemeClr val="tx2"/>
          </a:solidFill>
          <a:latin typeface="+mj-lt"/>
          <a:ea typeface="+mn-ea"/>
          <a:cs typeface="Avenir Roman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1800" b="0" i="0" kern="1200">
          <a:ln>
            <a:solidFill>
              <a:srgbClr val="17346D"/>
            </a:solidFill>
          </a:ln>
          <a:solidFill>
            <a:schemeClr val="tx2"/>
          </a:solidFill>
          <a:latin typeface="+mj-lt"/>
          <a:ea typeface="+mn-ea"/>
          <a:cs typeface="Avenir Roman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 dirty="0"/>
              <a:t>Title</a:t>
            </a:r>
            <a:endParaRPr lang="en-US" dirty="0"/>
          </a:p>
        </p:txBody>
      </p:sp>
      <p:grpSp>
        <p:nvGrpSpPr>
          <p:cNvPr id="23" name="Group 22"/>
          <p:cNvGrpSpPr/>
          <p:nvPr userDrawn="1"/>
        </p:nvGrpSpPr>
        <p:grpSpPr>
          <a:xfrm>
            <a:off x="0" y="5618879"/>
            <a:ext cx="9144000" cy="1239122"/>
            <a:chOff x="-23522" y="5408742"/>
            <a:chExt cx="9167522" cy="1449258"/>
          </a:xfrm>
          <a:solidFill>
            <a:schemeClr val="accent2"/>
          </a:solidFill>
        </p:grpSpPr>
        <p:sp>
          <p:nvSpPr>
            <p:cNvPr id="18" name="Rectangle 17"/>
            <p:cNvSpPr/>
            <p:nvPr userDrawn="1"/>
          </p:nvSpPr>
          <p:spPr>
            <a:xfrm rot="10800000">
              <a:off x="-23522" y="5477870"/>
              <a:ext cx="9167522" cy="138013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1E365A"/>
                </a:solidFill>
              </a:endParaRPr>
            </a:p>
          </p:txBody>
        </p:sp>
        <p:sp useBgFill="1">
          <p:nvSpPr>
            <p:cNvPr id="19" name="Freeform 18"/>
            <p:cNvSpPr>
              <a:spLocks/>
            </p:cNvSpPr>
            <p:nvPr userDrawn="1"/>
          </p:nvSpPr>
          <p:spPr bwMode="hidden">
            <a:xfrm flipH="1" flipV="1">
              <a:off x="-23522" y="5408742"/>
              <a:ext cx="9167522" cy="784355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1E365A"/>
                </a:solidFill>
              </a:endParaRPr>
            </a:p>
          </p:txBody>
        </p:sp>
      </p:grpSp>
      <p:sp>
        <p:nvSpPr>
          <p:cNvPr id="20" name="Footer Placeholder 5"/>
          <p:cNvSpPr>
            <a:spLocks noGrp="1"/>
          </p:cNvSpPr>
          <p:nvPr userDrawn="1">
            <p:ph type="ftr" sz="quarter" idx="3"/>
          </p:nvPr>
        </p:nvSpPr>
        <p:spPr>
          <a:xfrm>
            <a:off x="2744489" y="6216115"/>
            <a:ext cx="3971314" cy="365125"/>
          </a:xfrm>
          <a:prstGeom prst="rect">
            <a:avLst/>
          </a:prstGeom>
        </p:spPr>
        <p:txBody>
          <a:bodyPr anchor="ctr"/>
          <a:lstStyle>
            <a:lvl1pPr>
              <a:defRPr sz="1200" b="0" i="0">
                <a:solidFill>
                  <a:srgbClr val="FFFFFF"/>
                </a:solidFill>
                <a:latin typeface="+mj-lt"/>
                <a:cs typeface="Avenir Roman"/>
              </a:defRPr>
            </a:lvl1pPr>
          </a:lstStyle>
          <a:p>
            <a:r>
              <a:rPr lang="en-US"/>
              <a:t>[Resource Title]</a:t>
            </a:r>
            <a:endParaRPr lang="en-US" dirty="0"/>
          </a:p>
        </p:txBody>
      </p:sp>
      <p:sp>
        <p:nvSpPr>
          <p:cNvPr id="21" name="Slide Number Placeholder 6"/>
          <p:cNvSpPr>
            <a:spLocks noGrp="1"/>
          </p:cNvSpPr>
          <p:nvPr userDrawn="1">
            <p:ph type="sldNum" sz="quarter" idx="4"/>
          </p:nvPr>
        </p:nvSpPr>
        <p:spPr>
          <a:xfrm>
            <a:off x="7551680" y="6216115"/>
            <a:ext cx="1402758" cy="365125"/>
          </a:xfrm>
          <a:prstGeom prst="rect">
            <a:avLst/>
          </a:prstGeom>
        </p:spPr>
        <p:txBody>
          <a:bodyPr anchor="ctr"/>
          <a:lstStyle>
            <a:lvl1pPr>
              <a:defRPr sz="1200" b="0" i="0">
                <a:solidFill>
                  <a:schemeClr val="bg1"/>
                </a:solidFill>
                <a:latin typeface="+mj-lt"/>
                <a:cs typeface="Avenir Roman"/>
              </a:defRPr>
            </a:lvl1pPr>
          </a:lstStyle>
          <a:p>
            <a:pPr algn="r"/>
            <a:fld id="{687D7A59-36E2-48B9-B146-C1E59501F63F}" type="slidenum">
              <a:rPr lang="en-US" smtClean="0"/>
              <a:pPr algn="r"/>
              <a:t>‹#›</a:t>
            </a:fld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387766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dirty="0"/>
              <a:t>First Level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pic>
        <p:nvPicPr>
          <p:cNvPr id="11" name="Picture 10" descr="LANDSCAPE_LOGO_1_WHITE.eps"/>
          <p:cNvPicPr>
            <a:picLocks noChangeAspect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057" y="6094289"/>
            <a:ext cx="2311697" cy="611195"/>
          </a:xfrm>
          <a:prstGeom prst="rect">
            <a:avLst/>
          </a:prstGeom>
        </p:spPr>
      </p:pic>
      <p:sp useBgFill="1">
        <p:nvSpPr>
          <p:cNvPr id="13" name="Freeform 12"/>
          <p:cNvSpPr>
            <a:spLocks/>
          </p:cNvSpPr>
          <p:nvPr userDrawn="1"/>
        </p:nvSpPr>
        <p:spPr bwMode="hidden">
          <a:xfrm flipH="1" flipV="1">
            <a:off x="-3" y="5468732"/>
            <a:ext cx="9167524" cy="715229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90626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84" r:id="rId1"/>
    <p:sldLayoutId id="2147483885" r:id="rId2"/>
    <p:sldLayoutId id="2147483886" r:id="rId3"/>
    <p:sldLayoutId id="2147483887" r:id="rId4"/>
    <p:sldLayoutId id="2147483888" r:id="rId5"/>
    <p:sldLayoutId id="2147483889" r:id="rId6"/>
    <p:sldLayoutId id="2147483890" r:id="rId7"/>
    <p:sldLayoutId id="2147483891" r:id="rId8"/>
    <p:sldLayoutId id="2147483892" r:id="rId9"/>
    <p:sldLayoutId id="2147483893" r:id="rId10"/>
    <p:sldLayoutId id="2147483894" r:id="rId11"/>
    <p:sldLayoutId id="2147483895" r:id="rId12"/>
    <p:sldLayoutId id="2147483896" r:id="rId13"/>
  </p:sldLayoutIdLst>
  <p:hf hdr="0" dt="0"/>
  <p:txStyles>
    <p:titleStyle>
      <a:lvl1pPr algn="ctr" defTabSz="457200" rtl="0" eaLnBrk="1" latinLnBrk="0" hangingPunct="1">
        <a:spcBef>
          <a:spcPct val="0"/>
        </a:spcBef>
        <a:buNone/>
        <a:defRPr sz="4800" b="1" kern="1200">
          <a:ln>
            <a:solidFill>
              <a:srgbClr val="17346D"/>
            </a:solidFill>
          </a:ln>
          <a:solidFill>
            <a:schemeClr val="tx2"/>
          </a:solidFill>
          <a:latin typeface="+mj-lt"/>
          <a:ea typeface="+mj-ea"/>
          <a:cs typeface="Avenir Heavy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b="0" i="0" kern="1200">
          <a:ln>
            <a:solidFill>
              <a:srgbClr val="17346D"/>
            </a:solidFill>
          </a:ln>
          <a:solidFill>
            <a:schemeClr val="tx2"/>
          </a:solidFill>
          <a:latin typeface="+mj-lt"/>
          <a:ea typeface="+mn-ea"/>
          <a:cs typeface="Avenir Roman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b="0" i="0" kern="1200">
          <a:ln>
            <a:solidFill>
              <a:srgbClr val="17346D"/>
            </a:solidFill>
          </a:ln>
          <a:solidFill>
            <a:schemeClr val="tx2"/>
          </a:solidFill>
          <a:latin typeface="+mj-lt"/>
          <a:ea typeface="+mn-ea"/>
          <a:cs typeface="Avenir Roman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b="0" i="0" kern="1200">
          <a:ln>
            <a:solidFill>
              <a:srgbClr val="17346D"/>
            </a:solidFill>
          </a:ln>
          <a:solidFill>
            <a:schemeClr val="tx2"/>
          </a:solidFill>
          <a:latin typeface="+mj-lt"/>
          <a:ea typeface="+mn-ea"/>
          <a:cs typeface="Avenir Roman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b="0" i="0" kern="1200" baseline="0">
          <a:ln>
            <a:solidFill>
              <a:srgbClr val="17346D"/>
            </a:solidFill>
          </a:ln>
          <a:solidFill>
            <a:schemeClr val="tx2"/>
          </a:solidFill>
          <a:latin typeface="+mj-lt"/>
          <a:ea typeface="+mn-ea"/>
          <a:cs typeface="Avenir Roman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1800" b="0" i="0" kern="1200">
          <a:ln>
            <a:solidFill>
              <a:srgbClr val="17346D"/>
            </a:solidFill>
          </a:ln>
          <a:solidFill>
            <a:schemeClr val="tx2"/>
          </a:solidFill>
          <a:latin typeface="+mj-lt"/>
          <a:ea typeface="+mn-ea"/>
          <a:cs typeface="Avenir Roman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 dirty="0"/>
              <a:t>Title</a:t>
            </a:r>
            <a:endParaRPr lang="en-US" dirty="0"/>
          </a:p>
        </p:txBody>
      </p:sp>
      <p:grpSp>
        <p:nvGrpSpPr>
          <p:cNvPr id="23" name="Group 22"/>
          <p:cNvGrpSpPr/>
          <p:nvPr userDrawn="1"/>
        </p:nvGrpSpPr>
        <p:grpSpPr>
          <a:xfrm>
            <a:off x="0" y="5618879"/>
            <a:ext cx="9144000" cy="1239122"/>
            <a:chOff x="-23522" y="5408742"/>
            <a:chExt cx="9167522" cy="1449258"/>
          </a:xfrm>
          <a:solidFill>
            <a:schemeClr val="accent3"/>
          </a:solidFill>
        </p:grpSpPr>
        <p:sp>
          <p:nvSpPr>
            <p:cNvPr id="18" name="Rectangle 17"/>
            <p:cNvSpPr/>
            <p:nvPr userDrawn="1"/>
          </p:nvSpPr>
          <p:spPr>
            <a:xfrm rot="10800000">
              <a:off x="-23522" y="5477870"/>
              <a:ext cx="9167522" cy="138013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1E365A"/>
                </a:solidFill>
                <a:latin typeface="+mj-lt"/>
              </a:endParaRPr>
            </a:p>
          </p:txBody>
        </p:sp>
        <p:sp useBgFill="1">
          <p:nvSpPr>
            <p:cNvPr id="19" name="Freeform 18"/>
            <p:cNvSpPr>
              <a:spLocks/>
            </p:cNvSpPr>
            <p:nvPr userDrawn="1"/>
          </p:nvSpPr>
          <p:spPr bwMode="hidden">
            <a:xfrm flipH="1" flipV="1">
              <a:off x="-23522" y="5408742"/>
              <a:ext cx="9167522" cy="784355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1E365A"/>
                </a:solidFill>
                <a:latin typeface="+mj-lt"/>
              </a:endParaRPr>
            </a:p>
          </p:txBody>
        </p:sp>
      </p:grpSp>
      <p:sp>
        <p:nvSpPr>
          <p:cNvPr id="20" name="Footer Placeholder 5"/>
          <p:cNvSpPr>
            <a:spLocks noGrp="1"/>
          </p:cNvSpPr>
          <p:nvPr userDrawn="1">
            <p:ph type="ftr" sz="quarter" idx="3"/>
          </p:nvPr>
        </p:nvSpPr>
        <p:spPr>
          <a:xfrm>
            <a:off x="2744489" y="6216115"/>
            <a:ext cx="3971314" cy="365125"/>
          </a:xfrm>
          <a:prstGeom prst="rect">
            <a:avLst/>
          </a:prstGeom>
        </p:spPr>
        <p:txBody>
          <a:bodyPr anchor="ctr"/>
          <a:lstStyle>
            <a:lvl1pPr>
              <a:defRPr sz="1200" b="0" i="0">
                <a:solidFill>
                  <a:srgbClr val="FFFFFF"/>
                </a:solidFill>
                <a:latin typeface="+mj-lt"/>
                <a:cs typeface="Avenir Roman"/>
              </a:defRPr>
            </a:lvl1pPr>
          </a:lstStyle>
          <a:p>
            <a:r>
              <a:rPr lang="en-US"/>
              <a:t>[Resource Title]</a:t>
            </a:r>
            <a:endParaRPr lang="en-US" dirty="0"/>
          </a:p>
        </p:txBody>
      </p:sp>
      <p:sp>
        <p:nvSpPr>
          <p:cNvPr id="21" name="Slide Number Placeholder 6"/>
          <p:cNvSpPr>
            <a:spLocks noGrp="1"/>
          </p:cNvSpPr>
          <p:nvPr userDrawn="1">
            <p:ph type="sldNum" sz="quarter" idx="4"/>
          </p:nvPr>
        </p:nvSpPr>
        <p:spPr>
          <a:xfrm>
            <a:off x="7551680" y="6216115"/>
            <a:ext cx="1402758" cy="365125"/>
          </a:xfrm>
          <a:prstGeom prst="rect">
            <a:avLst/>
          </a:prstGeom>
        </p:spPr>
        <p:txBody>
          <a:bodyPr anchor="ctr"/>
          <a:lstStyle>
            <a:lvl1pPr>
              <a:defRPr sz="1200" b="0" i="0">
                <a:solidFill>
                  <a:schemeClr val="bg1"/>
                </a:solidFill>
                <a:latin typeface="+mj-lt"/>
                <a:cs typeface="Avenir Roman"/>
              </a:defRPr>
            </a:lvl1pPr>
          </a:lstStyle>
          <a:p>
            <a:pPr algn="r"/>
            <a:fld id="{687D7A59-36E2-48B9-B146-C1E59501F63F}" type="slidenum">
              <a:rPr lang="en-US" smtClean="0"/>
              <a:pPr algn="r"/>
              <a:t>‹#›</a:t>
            </a:fld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387766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dirty="0"/>
              <a:t>First Level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pic>
        <p:nvPicPr>
          <p:cNvPr id="11" name="Picture 10" descr="LANDSCAPE_LOGO_1_WHITE.eps"/>
          <p:cNvPicPr>
            <a:picLocks noChangeAspect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057" y="6094289"/>
            <a:ext cx="2311697" cy="611195"/>
          </a:xfrm>
          <a:prstGeom prst="rect">
            <a:avLst/>
          </a:prstGeom>
        </p:spPr>
      </p:pic>
      <p:sp useBgFill="1">
        <p:nvSpPr>
          <p:cNvPr id="13" name="Freeform 12"/>
          <p:cNvSpPr>
            <a:spLocks/>
          </p:cNvSpPr>
          <p:nvPr userDrawn="1"/>
        </p:nvSpPr>
        <p:spPr bwMode="hidden">
          <a:xfrm flipH="1" flipV="1">
            <a:off x="-3" y="5468732"/>
            <a:ext cx="9167524" cy="715229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39470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70" r:id="rId1"/>
    <p:sldLayoutId id="2147483871" r:id="rId2"/>
    <p:sldLayoutId id="2147483872" r:id="rId3"/>
    <p:sldLayoutId id="2147483873" r:id="rId4"/>
    <p:sldLayoutId id="2147483874" r:id="rId5"/>
    <p:sldLayoutId id="2147483875" r:id="rId6"/>
    <p:sldLayoutId id="2147483876" r:id="rId7"/>
    <p:sldLayoutId id="2147483877" r:id="rId8"/>
    <p:sldLayoutId id="2147483878" r:id="rId9"/>
    <p:sldLayoutId id="2147483879" r:id="rId10"/>
    <p:sldLayoutId id="2147483880" r:id="rId11"/>
    <p:sldLayoutId id="2147483881" r:id="rId12"/>
    <p:sldLayoutId id="2147483882" r:id="rId13"/>
  </p:sldLayoutIdLst>
  <p:hf hdr="0" dt="0"/>
  <p:txStyles>
    <p:titleStyle>
      <a:lvl1pPr algn="ctr" defTabSz="457200" rtl="0" eaLnBrk="1" latinLnBrk="0" hangingPunct="1">
        <a:spcBef>
          <a:spcPct val="0"/>
        </a:spcBef>
        <a:buNone/>
        <a:defRPr sz="4800" b="1" kern="1200">
          <a:ln>
            <a:solidFill>
              <a:srgbClr val="17346D"/>
            </a:solidFill>
          </a:ln>
          <a:solidFill>
            <a:schemeClr val="tx2"/>
          </a:solidFill>
          <a:latin typeface="+mj-lt"/>
          <a:ea typeface="+mj-ea"/>
          <a:cs typeface="Avenir Heavy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b="0" i="0" kern="1200">
          <a:ln>
            <a:solidFill>
              <a:srgbClr val="17346D"/>
            </a:solidFill>
          </a:ln>
          <a:solidFill>
            <a:schemeClr val="tx2"/>
          </a:solidFill>
          <a:latin typeface="+mj-lt"/>
          <a:ea typeface="+mn-ea"/>
          <a:cs typeface="Avenir Roman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b="0" i="0" kern="1200">
          <a:ln>
            <a:solidFill>
              <a:srgbClr val="17346D"/>
            </a:solidFill>
          </a:ln>
          <a:solidFill>
            <a:schemeClr val="tx2"/>
          </a:solidFill>
          <a:latin typeface="+mj-lt"/>
          <a:ea typeface="+mn-ea"/>
          <a:cs typeface="Avenir Roman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b="0" i="0" kern="1200">
          <a:ln>
            <a:solidFill>
              <a:srgbClr val="17346D"/>
            </a:solidFill>
          </a:ln>
          <a:solidFill>
            <a:schemeClr val="tx2"/>
          </a:solidFill>
          <a:latin typeface="+mj-lt"/>
          <a:ea typeface="+mn-ea"/>
          <a:cs typeface="Avenir Roman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b="0" i="0" kern="1200" baseline="0">
          <a:ln>
            <a:solidFill>
              <a:srgbClr val="17346D"/>
            </a:solidFill>
          </a:ln>
          <a:solidFill>
            <a:schemeClr val="tx2"/>
          </a:solidFill>
          <a:latin typeface="+mj-lt"/>
          <a:ea typeface="+mn-ea"/>
          <a:cs typeface="Avenir Roman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1800" b="0" i="0" kern="1200">
          <a:ln>
            <a:solidFill>
              <a:srgbClr val="17346D"/>
            </a:solidFill>
          </a:ln>
          <a:solidFill>
            <a:schemeClr val="tx2"/>
          </a:solidFill>
          <a:latin typeface="+mj-lt"/>
          <a:ea typeface="+mn-ea"/>
          <a:cs typeface="Avenir Roman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 dirty="0"/>
              <a:t>Title</a:t>
            </a:r>
            <a:endParaRPr lang="en-US" dirty="0"/>
          </a:p>
        </p:txBody>
      </p:sp>
      <p:grpSp>
        <p:nvGrpSpPr>
          <p:cNvPr id="23" name="Group 22"/>
          <p:cNvGrpSpPr/>
          <p:nvPr userDrawn="1"/>
        </p:nvGrpSpPr>
        <p:grpSpPr>
          <a:xfrm>
            <a:off x="0" y="5618879"/>
            <a:ext cx="9144000" cy="1239122"/>
            <a:chOff x="-23522" y="5408742"/>
            <a:chExt cx="9167522" cy="1449258"/>
          </a:xfrm>
          <a:solidFill>
            <a:schemeClr val="bg1"/>
          </a:solidFill>
        </p:grpSpPr>
        <p:sp>
          <p:nvSpPr>
            <p:cNvPr id="18" name="Rectangle 17"/>
            <p:cNvSpPr/>
            <p:nvPr userDrawn="1"/>
          </p:nvSpPr>
          <p:spPr>
            <a:xfrm rot="10800000">
              <a:off x="-23522" y="5477870"/>
              <a:ext cx="9167522" cy="138013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1E365A"/>
                </a:solidFill>
              </a:endParaRPr>
            </a:p>
          </p:txBody>
        </p:sp>
        <p:sp useBgFill="1">
          <p:nvSpPr>
            <p:cNvPr id="19" name="Freeform 18"/>
            <p:cNvSpPr>
              <a:spLocks/>
            </p:cNvSpPr>
            <p:nvPr userDrawn="1"/>
          </p:nvSpPr>
          <p:spPr bwMode="hidden">
            <a:xfrm flipH="1" flipV="1">
              <a:off x="-23522" y="5408742"/>
              <a:ext cx="9167522" cy="784355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1E365A"/>
                </a:solidFill>
              </a:endParaRPr>
            </a:p>
          </p:txBody>
        </p:sp>
      </p:grpSp>
      <p:sp>
        <p:nvSpPr>
          <p:cNvPr id="20" name="Footer Placeholder 5"/>
          <p:cNvSpPr>
            <a:spLocks noGrp="1"/>
          </p:cNvSpPr>
          <p:nvPr userDrawn="1">
            <p:ph type="ftr" sz="quarter" idx="3"/>
          </p:nvPr>
        </p:nvSpPr>
        <p:spPr>
          <a:xfrm>
            <a:off x="2744489" y="6216115"/>
            <a:ext cx="3971314" cy="365125"/>
          </a:xfrm>
          <a:prstGeom prst="rect">
            <a:avLst/>
          </a:prstGeom>
        </p:spPr>
        <p:txBody>
          <a:bodyPr anchor="ctr"/>
          <a:lstStyle>
            <a:lvl1pPr>
              <a:defRPr sz="1200" b="0" i="0">
                <a:solidFill>
                  <a:srgbClr val="1A3D6E"/>
                </a:solidFill>
                <a:latin typeface="+mj-lt"/>
                <a:cs typeface="Avenir Roman"/>
              </a:defRPr>
            </a:lvl1pPr>
          </a:lstStyle>
          <a:p>
            <a:r>
              <a:rPr lang="en-US"/>
              <a:t>[Resource Title]</a:t>
            </a:r>
            <a:endParaRPr lang="en-US" dirty="0"/>
          </a:p>
        </p:txBody>
      </p:sp>
      <p:sp>
        <p:nvSpPr>
          <p:cNvPr id="21" name="Slide Number Placeholder 6"/>
          <p:cNvSpPr>
            <a:spLocks noGrp="1"/>
          </p:cNvSpPr>
          <p:nvPr userDrawn="1">
            <p:ph type="sldNum" sz="quarter" idx="4"/>
          </p:nvPr>
        </p:nvSpPr>
        <p:spPr>
          <a:xfrm>
            <a:off x="7551680" y="6216115"/>
            <a:ext cx="1402758" cy="365125"/>
          </a:xfrm>
          <a:prstGeom prst="rect">
            <a:avLst/>
          </a:prstGeom>
        </p:spPr>
        <p:txBody>
          <a:bodyPr anchor="ctr"/>
          <a:lstStyle>
            <a:lvl1pPr>
              <a:defRPr sz="1200" b="0" i="0">
                <a:solidFill>
                  <a:srgbClr val="1A3D6E"/>
                </a:solidFill>
                <a:latin typeface="+mj-lt"/>
                <a:cs typeface="Avenir Roman"/>
              </a:defRPr>
            </a:lvl1pPr>
          </a:lstStyle>
          <a:p>
            <a:pPr algn="r"/>
            <a:fld id="{687D7A59-36E2-48B9-B146-C1E59501F63F}" type="slidenum">
              <a:rPr lang="en-US" smtClean="0"/>
              <a:pPr algn="r"/>
              <a:t>‹#›</a:t>
            </a:fld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387766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dirty="0"/>
              <a:t>First Level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 useBgFill="1">
        <p:nvSpPr>
          <p:cNvPr id="13" name="Freeform 12"/>
          <p:cNvSpPr>
            <a:spLocks/>
          </p:cNvSpPr>
          <p:nvPr userDrawn="1"/>
        </p:nvSpPr>
        <p:spPr bwMode="hidden">
          <a:xfrm flipH="1" flipV="1">
            <a:off x="-3" y="5468732"/>
            <a:ext cx="9167524" cy="715229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2" name="Picture 11" descr="pescholar-landscape.png"/>
          <p:cNvPicPr>
            <a:picLocks noChangeAspect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057" y="6084826"/>
            <a:ext cx="2316655" cy="6115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75851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8" r:id="rId1"/>
    <p:sldLayoutId id="2147483829" r:id="rId2"/>
    <p:sldLayoutId id="2147483830" r:id="rId3"/>
    <p:sldLayoutId id="2147483831" r:id="rId4"/>
    <p:sldLayoutId id="2147483832" r:id="rId5"/>
    <p:sldLayoutId id="2147483833" r:id="rId6"/>
    <p:sldLayoutId id="2147483834" r:id="rId7"/>
    <p:sldLayoutId id="2147483835" r:id="rId8"/>
    <p:sldLayoutId id="2147483836" r:id="rId9"/>
    <p:sldLayoutId id="2147483837" r:id="rId10"/>
    <p:sldLayoutId id="2147483838" r:id="rId11"/>
    <p:sldLayoutId id="2147483839" r:id="rId12"/>
    <p:sldLayoutId id="2147483840" r:id="rId13"/>
  </p:sldLayoutIdLst>
  <p:hf hdr="0" dt="0"/>
  <p:txStyles>
    <p:titleStyle>
      <a:lvl1pPr algn="ctr" defTabSz="457200" rtl="0" eaLnBrk="1" latinLnBrk="0" hangingPunct="1">
        <a:spcBef>
          <a:spcPct val="0"/>
        </a:spcBef>
        <a:buNone/>
        <a:defRPr sz="4800" b="1" kern="1200">
          <a:ln>
            <a:solidFill>
              <a:srgbClr val="FFFFFF"/>
            </a:solidFill>
          </a:ln>
          <a:solidFill>
            <a:srgbClr val="FFFFFF"/>
          </a:solidFill>
          <a:latin typeface="+mj-lt"/>
          <a:ea typeface="+mj-ea"/>
          <a:cs typeface="Avenir Heavy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b="0" i="0" kern="1200">
          <a:ln>
            <a:solidFill>
              <a:schemeClr val="bg2"/>
            </a:solidFill>
          </a:ln>
          <a:solidFill>
            <a:schemeClr val="bg2"/>
          </a:solidFill>
          <a:latin typeface="+mj-lt"/>
          <a:ea typeface="+mn-ea"/>
          <a:cs typeface="Avenir Roman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b="0" i="0" kern="1200">
          <a:ln>
            <a:solidFill>
              <a:schemeClr val="bg2"/>
            </a:solidFill>
          </a:ln>
          <a:solidFill>
            <a:schemeClr val="bg2"/>
          </a:solidFill>
          <a:latin typeface="+mj-lt"/>
          <a:ea typeface="+mn-ea"/>
          <a:cs typeface="Avenir Roman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b="0" i="0" kern="1200">
          <a:ln>
            <a:solidFill>
              <a:schemeClr val="bg2"/>
            </a:solidFill>
          </a:ln>
          <a:solidFill>
            <a:schemeClr val="bg2"/>
          </a:solidFill>
          <a:latin typeface="+mj-lt"/>
          <a:ea typeface="+mn-ea"/>
          <a:cs typeface="Avenir Roman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b="0" i="0" kern="1200" baseline="0">
          <a:ln>
            <a:solidFill>
              <a:schemeClr val="bg2"/>
            </a:solidFill>
          </a:ln>
          <a:solidFill>
            <a:schemeClr val="bg2"/>
          </a:solidFill>
          <a:latin typeface="+mj-lt"/>
          <a:ea typeface="+mn-ea"/>
          <a:cs typeface="Avenir Roman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1800" b="0" i="0" kern="1200">
          <a:ln>
            <a:solidFill>
              <a:schemeClr val="bg2"/>
            </a:solidFill>
          </a:ln>
          <a:solidFill>
            <a:schemeClr val="bg2"/>
          </a:solidFill>
          <a:latin typeface="+mj-lt"/>
          <a:ea typeface="+mn-ea"/>
          <a:cs typeface="Avenir Roman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 dirty="0"/>
              <a:t>Title</a:t>
            </a:r>
            <a:endParaRPr lang="en-US" dirty="0"/>
          </a:p>
        </p:txBody>
      </p:sp>
      <p:grpSp>
        <p:nvGrpSpPr>
          <p:cNvPr id="23" name="Group 22"/>
          <p:cNvGrpSpPr/>
          <p:nvPr userDrawn="1"/>
        </p:nvGrpSpPr>
        <p:grpSpPr>
          <a:xfrm>
            <a:off x="0" y="5618879"/>
            <a:ext cx="9144000" cy="1239122"/>
            <a:chOff x="-23522" y="5408742"/>
            <a:chExt cx="9167522" cy="1449258"/>
          </a:xfrm>
          <a:solidFill>
            <a:schemeClr val="bg1"/>
          </a:solidFill>
        </p:grpSpPr>
        <p:sp>
          <p:nvSpPr>
            <p:cNvPr id="18" name="Rectangle 17"/>
            <p:cNvSpPr/>
            <p:nvPr userDrawn="1"/>
          </p:nvSpPr>
          <p:spPr>
            <a:xfrm rot="10800000">
              <a:off x="-23522" y="5477870"/>
              <a:ext cx="9167522" cy="138013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1E365A"/>
                </a:solidFill>
              </a:endParaRPr>
            </a:p>
          </p:txBody>
        </p:sp>
        <p:sp useBgFill="1">
          <p:nvSpPr>
            <p:cNvPr id="19" name="Freeform 18"/>
            <p:cNvSpPr>
              <a:spLocks/>
            </p:cNvSpPr>
            <p:nvPr userDrawn="1"/>
          </p:nvSpPr>
          <p:spPr bwMode="hidden">
            <a:xfrm flipH="1" flipV="1">
              <a:off x="-23522" y="5408742"/>
              <a:ext cx="9167522" cy="784355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1E365A"/>
                </a:solidFill>
              </a:endParaRPr>
            </a:p>
          </p:txBody>
        </p:sp>
      </p:grpSp>
      <p:sp>
        <p:nvSpPr>
          <p:cNvPr id="20" name="Footer Placeholder 5"/>
          <p:cNvSpPr>
            <a:spLocks noGrp="1"/>
          </p:cNvSpPr>
          <p:nvPr userDrawn="1">
            <p:ph type="ftr" sz="quarter" idx="3"/>
          </p:nvPr>
        </p:nvSpPr>
        <p:spPr>
          <a:xfrm>
            <a:off x="2744489" y="6216115"/>
            <a:ext cx="3971314" cy="365125"/>
          </a:xfrm>
          <a:prstGeom prst="rect">
            <a:avLst/>
          </a:prstGeom>
        </p:spPr>
        <p:txBody>
          <a:bodyPr anchor="ctr"/>
          <a:lstStyle>
            <a:lvl1pPr>
              <a:defRPr sz="1200" b="0" i="0">
                <a:solidFill>
                  <a:srgbClr val="1A3D6E"/>
                </a:solidFill>
                <a:latin typeface="+mj-lt"/>
                <a:cs typeface="Avenir Roman"/>
              </a:defRPr>
            </a:lvl1pPr>
          </a:lstStyle>
          <a:p>
            <a:r>
              <a:rPr lang="en-US"/>
              <a:t>[Resource Title]</a:t>
            </a:r>
            <a:endParaRPr lang="en-US" dirty="0"/>
          </a:p>
        </p:txBody>
      </p:sp>
      <p:sp>
        <p:nvSpPr>
          <p:cNvPr id="21" name="Slide Number Placeholder 6"/>
          <p:cNvSpPr>
            <a:spLocks noGrp="1"/>
          </p:cNvSpPr>
          <p:nvPr userDrawn="1">
            <p:ph type="sldNum" sz="quarter" idx="4"/>
          </p:nvPr>
        </p:nvSpPr>
        <p:spPr>
          <a:xfrm>
            <a:off x="7551680" y="6216115"/>
            <a:ext cx="1402758" cy="365125"/>
          </a:xfrm>
          <a:prstGeom prst="rect">
            <a:avLst/>
          </a:prstGeom>
        </p:spPr>
        <p:txBody>
          <a:bodyPr anchor="ctr"/>
          <a:lstStyle>
            <a:lvl1pPr>
              <a:defRPr sz="1200" b="0" i="0">
                <a:solidFill>
                  <a:srgbClr val="1A3D6E"/>
                </a:solidFill>
                <a:latin typeface="+mj-lt"/>
                <a:cs typeface="Avenir Roman"/>
              </a:defRPr>
            </a:lvl1pPr>
          </a:lstStyle>
          <a:p>
            <a:pPr algn="r"/>
            <a:fld id="{687D7A59-36E2-48B9-B146-C1E59501F63F}" type="slidenum">
              <a:rPr lang="en-US" smtClean="0"/>
              <a:pPr algn="r"/>
              <a:t>‹#›</a:t>
            </a:fld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387766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dirty="0"/>
              <a:t>First Level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 useBgFill="1">
        <p:nvSpPr>
          <p:cNvPr id="13" name="Freeform 12"/>
          <p:cNvSpPr>
            <a:spLocks/>
          </p:cNvSpPr>
          <p:nvPr userDrawn="1"/>
        </p:nvSpPr>
        <p:spPr bwMode="hidden">
          <a:xfrm flipH="1" flipV="1">
            <a:off x="-3" y="5468732"/>
            <a:ext cx="9167524" cy="715229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1" name="Picture 10" descr="LANDSCAPE_LOGO_1_LIGHT BLUE.eps"/>
          <p:cNvPicPr>
            <a:picLocks noChangeAspect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154" y="6102456"/>
            <a:ext cx="2261358" cy="5978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1210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42" r:id="rId1"/>
    <p:sldLayoutId id="2147483843" r:id="rId2"/>
    <p:sldLayoutId id="2147483844" r:id="rId3"/>
    <p:sldLayoutId id="2147483845" r:id="rId4"/>
    <p:sldLayoutId id="2147483846" r:id="rId5"/>
    <p:sldLayoutId id="2147483847" r:id="rId6"/>
    <p:sldLayoutId id="2147483848" r:id="rId7"/>
    <p:sldLayoutId id="2147483849" r:id="rId8"/>
    <p:sldLayoutId id="2147483850" r:id="rId9"/>
    <p:sldLayoutId id="2147483851" r:id="rId10"/>
    <p:sldLayoutId id="2147483852" r:id="rId11"/>
    <p:sldLayoutId id="2147483853" r:id="rId12"/>
    <p:sldLayoutId id="2147483854" r:id="rId13"/>
  </p:sldLayoutIdLst>
  <p:hf hdr="0" dt="0"/>
  <p:txStyles>
    <p:titleStyle>
      <a:lvl1pPr algn="ctr" defTabSz="457200" rtl="0" eaLnBrk="1" latinLnBrk="0" hangingPunct="1">
        <a:spcBef>
          <a:spcPct val="0"/>
        </a:spcBef>
        <a:buNone/>
        <a:defRPr sz="4800" b="1" kern="1200">
          <a:ln>
            <a:solidFill>
              <a:srgbClr val="FFFFFF"/>
            </a:solidFill>
          </a:ln>
          <a:solidFill>
            <a:srgbClr val="FFFFFF"/>
          </a:solidFill>
          <a:latin typeface="+mj-lt"/>
          <a:ea typeface="+mj-ea"/>
          <a:cs typeface="Avenir Heavy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b="0" i="0" kern="1200">
          <a:ln>
            <a:solidFill>
              <a:schemeClr val="bg2"/>
            </a:solidFill>
          </a:ln>
          <a:solidFill>
            <a:schemeClr val="bg2"/>
          </a:solidFill>
          <a:latin typeface="+mj-lt"/>
          <a:ea typeface="+mn-ea"/>
          <a:cs typeface="Avenir Roman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b="0" i="0" kern="1200">
          <a:ln>
            <a:solidFill>
              <a:schemeClr val="bg2"/>
            </a:solidFill>
          </a:ln>
          <a:solidFill>
            <a:schemeClr val="bg2"/>
          </a:solidFill>
          <a:latin typeface="+mj-lt"/>
          <a:ea typeface="+mn-ea"/>
          <a:cs typeface="Avenir Roman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b="0" i="0" kern="1200">
          <a:ln>
            <a:solidFill>
              <a:schemeClr val="bg2"/>
            </a:solidFill>
          </a:ln>
          <a:solidFill>
            <a:schemeClr val="bg2"/>
          </a:solidFill>
          <a:latin typeface="+mj-lt"/>
          <a:ea typeface="+mn-ea"/>
          <a:cs typeface="Avenir Roman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b="0" i="0" kern="1200" baseline="0">
          <a:ln>
            <a:solidFill>
              <a:schemeClr val="bg2"/>
            </a:solidFill>
          </a:ln>
          <a:solidFill>
            <a:schemeClr val="bg2"/>
          </a:solidFill>
          <a:latin typeface="+mj-lt"/>
          <a:ea typeface="+mn-ea"/>
          <a:cs typeface="Avenir Roman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1800" b="0" i="0" kern="1200">
          <a:ln>
            <a:solidFill>
              <a:schemeClr val="bg2"/>
            </a:solidFill>
          </a:ln>
          <a:solidFill>
            <a:schemeClr val="bg2"/>
          </a:solidFill>
          <a:latin typeface="+mj-lt"/>
          <a:ea typeface="+mn-ea"/>
          <a:cs typeface="Avenir Roman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 dirty="0"/>
              <a:t>Title</a:t>
            </a:r>
            <a:endParaRPr lang="en-US" dirty="0"/>
          </a:p>
        </p:txBody>
      </p:sp>
      <p:grpSp>
        <p:nvGrpSpPr>
          <p:cNvPr id="23" name="Group 22"/>
          <p:cNvGrpSpPr/>
          <p:nvPr userDrawn="1"/>
        </p:nvGrpSpPr>
        <p:grpSpPr>
          <a:xfrm>
            <a:off x="0" y="5618879"/>
            <a:ext cx="9144000" cy="1239122"/>
            <a:chOff x="-23522" y="5408742"/>
            <a:chExt cx="9167522" cy="1449258"/>
          </a:xfrm>
          <a:solidFill>
            <a:schemeClr val="bg1"/>
          </a:solidFill>
        </p:grpSpPr>
        <p:sp>
          <p:nvSpPr>
            <p:cNvPr id="18" name="Rectangle 17"/>
            <p:cNvSpPr/>
            <p:nvPr userDrawn="1"/>
          </p:nvSpPr>
          <p:spPr>
            <a:xfrm rot="10800000">
              <a:off x="-23522" y="5477870"/>
              <a:ext cx="9167522" cy="138013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1E365A"/>
                </a:solidFill>
              </a:endParaRPr>
            </a:p>
          </p:txBody>
        </p:sp>
        <p:sp useBgFill="1">
          <p:nvSpPr>
            <p:cNvPr id="19" name="Freeform 18"/>
            <p:cNvSpPr>
              <a:spLocks/>
            </p:cNvSpPr>
            <p:nvPr userDrawn="1"/>
          </p:nvSpPr>
          <p:spPr bwMode="hidden">
            <a:xfrm flipH="1" flipV="1">
              <a:off x="-23522" y="5408742"/>
              <a:ext cx="9167522" cy="784355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1E365A"/>
                </a:solidFill>
              </a:endParaRPr>
            </a:p>
          </p:txBody>
        </p:sp>
      </p:grpSp>
      <p:sp>
        <p:nvSpPr>
          <p:cNvPr id="20" name="Footer Placeholder 5"/>
          <p:cNvSpPr>
            <a:spLocks noGrp="1"/>
          </p:cNvSpPr>
          <p:nvPr userDrawn="1">
            <p:ph type="ftr" sz="quarter" idx="3"/>
          </p:nvPr>
        </p:nvSpPr>
        <p:spPr>
          <a:xfrm>
            <a:off x="2744489" y="6216115"/>
            <a:ext cx="3971314" cy="365125"/>
          </a:xfrm>
          <a:prstGeom prst="rect">
            <a:avLst/>
          </a:prstGeom>
        </p:spPr>
        <p:txBody>
          <a:bodyPr anchor="ctr"/>
          <a:lstStyle>
            <a:lvl1pPr>
              <a:defRPr sz="1200" b="0" i="0">
                <a:solidFill>
                  <a:srgbClr val="1A3D6E"/>
                </a:solidFill>
                <a:latin typeface="+mj-lt"/>
                <a:cs typeface="Avenir Roman"/>
              </a:defRPr>
            </a:lvl1pPr>
          </a:lstStyle>
          <a:p>
            <a:r>
              <a:rPr lang="en-US"/>
              <a:t>[Resource Title]</a:t>
            </a:r>
            <a:endParaRPr lang="en-US" dirty="0"/>
          </a:p>
        </p:txBody>
      </p:sp>
      <p:sp>
        <p:nvSpPr>
          <p:cNvPr id="21" name="Slide Number Placeholder 6"/>
          <p:cNvSpPr>
            <a:spLocks noGrp="1"/>
          </p:cNvSpPr>
          <p:nvPr userDrawn="1">
            <p:ph type="sldNum" sz="quarter" idx="4"/>
          </p:nvPr>
        </p:nvSpPr>
        <p:spPr>
          <a:xfrm>
            <a:off x="7551680" y="6216115"/>
            <a:ext cx="1402758" cy="365125"/>
          </a:xfrm>
          <a:prstGeom prst="rect">
            <a:avLst/>
          </a:prstGeom>
        </p:spPr>
        <p:txBody>
          <a:bodyPr anchor="ctr"/>
          <a:lstStyle>
            <a:lvl1pPr>
              <a:defRPr sz="1200" b="0" i="0">
                <a:solidFill>
                  <a:srgbClr val="1A3D6E"/>
                </a:solidFill>
                <a:latin typeface="+mj-lt"/>
                <a:cs typeface="Avenir Roman"/>
              </a:defRPr>
            </a:lvl1pPr>
          </a:lstStyle>
          <a:p>
            <a:pPr algn="r"/>
            <a:fld id="{687D7A59-36E2-48B9-B146-C1E59501F63F}" type="slidenum">
              <a:rPr lang="en-US" smtClean="0"/>
              <a:pPr algn="r"/>
              <a:t>‹#›</a:t>
            </a:fld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387766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dirty="0"/>
              <a:t>First Level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 useBgFill="1">
        <p:nvSpPr>
          <p:cNvPr id="13" name="Freeform 12"/>
          <p:cNvSpPr>
            <a:spLocks/>
          </p:cNvSpPr>
          <p:nvPr userDrawn="1"/>
        </p:nvSpPr>
        <p:spPr bwMode="hidden">
          <a:xfrm flipH="1" flipV="1">
            <a:off x="-3" y="5468732"/>
            <a:ext cx="9167524" cy="715229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4" name="Picture 3" descr="LANDSCAPE_LOGO_1_GREEN.eps"/>
          <p:cNvPicPr>
            <a:picLocks noChangeAspect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870" y="6126742"/>
            <a:ext cx="2247474" cy="5942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97026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56" r:id="rId1"/>
    <p:sldLayoutId id="2147483857" r:id="rId2"/>
    <p:sldLayoutId id="2147483858" r:id="rId3"/>
    <p:sldLayoutId id="2147483859" r:id="rId4"/>
    <p:sldLayoutId id="2147483860" r:id="rId5"/>
    <p:sldLayoutId id="2147483861" r:id="rId6"/>
    <p:sldLayoutId id="2147483862" r:id="rId7"/>
    <p:sldLayoutId id="2147483863" r:id="rId8"/>
    <p:sldLayoutId id="2147483864" r:id="rId9"/>
    <p:sldLayoutId id="2147483865" r:id="rId10"/>
    <p:sldLayoutId id="2147483866" r:id="rId11"/>
    <p:sldLayoutId id="2147483867" r:id="rId12"/>
    <p:sldLayoutId id="2147483868" r:id="rId13"/>
  </p:sldLayoutIdLst>
  <p:hf hdr="0" dt="0"/>
  <p:txStyles>
    <p:titleStyle>
      <a:lvl1pPr algn="ctr" defTabSz="457200" rtl="0" eaLnBrk="1" latinLnBrk="0" hangingPunct="1">
        <a:spcBef>
          <a:spcPct val="0"/>
        </a:spcBef>
        <a:buNone/>
        <a:defRPr sz="4800" b="1" kern="1200">
          <a:ln>
            <a:solidFill>
              <a:srgbClr val="FFFFFF"/>
            </a:solidFill>
          </a:ln>
          <a:solidFill>
            <a:srgbClr val="FFFFFF"/>
          </a:solidFill>
          <a:latin typeface="+mj-lt"/>
          <a:ea typeface="+mj-ea"/>
          <a:cs typeface="Avenir Heavy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b="0" i="0" kern="1200">
          <a:ln>
            <a:solidFill>
              <a:schemeClr val="bg2"/>
            </a:solidFill>
          </a:ln>
          <a:solidFill>
            <a:schemeClr val="bg2"/>
          </a:solidFill>
          <a:latin typeface="+mj-lt"/>
          <a:ea typeface="+mn-ea"/>
          <a:cs typeface="Avenir Roman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b="0" i="0" kern="1200">
          <a:ln>
            <a:solidFill>
              <a:schemeClr val="bg2"/>
            </a:solidFill>
          </a:ln>
          <a:solidFill>
            <a:schemeClr val="bg2"/>
          </a:solidFill>
          <a:latin typeface="+mj-lt"/>
          <a:ea typeface="+mn-ea"/>
          <a:cs typeface="Avenir Roman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b="0" i="0" kern="1200">
          <a:ln>
            <a:solidFill>
              <a:schemeClr val="bg2"/>
            </a:solidFill>
          </a:ln>
          <a:solidFill>
            <a:schemeClr val="bg2"/>
          </a:solidFill>
          <a:latin typeface="+mj-lt"/>
          <a:ea typeface="+mn-ea"/>
          <a:cs typeface="Avenir Roman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b="0" i="0" kern="1200" baseline="0">
          <a:ln>
            <a:solidFill>
              <a:schemeClr val="bg2"/>
            </a:solidFill>
          </a:ln>
          <a:solidFill>
            <a:schemeClr val="bg2"/>
          </a:solidFill>
          <a:latin typeface="+mj-lt"/>
          <a:ea typeface="+mn-ea"/>
          <a:cs typeface="Avenir Roman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1800" b="0" i="0" kern="1200">
          <a:ln>
            <a:solidFill>
              <a:schemeClr val="bg2"/>
            </a:solidFill>
          </a:ln>
          <a:solidFill>
            <a:schemeClr val="bg2"/>
          </a:solidFill>
          <a:latin typeface="+mj-lt"/>
          <a:ea typeface="+mn-ea"/>
          <a:cs typeface="Avenir Roman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diagramLayout" Target="../diagrams/layout7.xml"/><Relationship Id="rId7" Type="http://schemas.openxmlformats.org/officeDocument/2006/relationships/image" Target="../media/image1.emf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Relationship Id="rId9" Type="http://schemas.openxmlformats.org/officeDocument/2006/relationships/image" Target="../media/image9.sv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svg"/><Relationship Id="rId13" Type="http://schemas.openxmlformats.org/officeDocument/2006/relationships/image" Target="../media/image40.png"/><Relationship Id="rId3" Type="http://schemas.openxmlformats.org/officeDocument/2006/relationships/image" Target="../media/image8.png"/><Relationship Id="rId7" Type="http://schemas.openxmlformats.org/officeDocument/2006/relationships/image" Target="../media/image34.png"/><Relationship Id="rId12" Type="http://schemas.openxmlformats.org/officeDocument/2006/relationships/image" Target="../media/image39.sv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3.svg"/><Relationship Id="rId11" Type="http://schemas.openxmlformats.org/officeDocument/2006/relationships/image" Target="../media/image38.png"/><Relationship Id="rId5" Type="http://schemas.openxmlformats.org/officeDocument/2006/relationships/image" Target="../media/image32.png"/><Relationship Id="rId10" Type="http://schemas.openxmlformats.org/officeDocument/2006/relationships/image" Target="../media/image37.svg"/><Relationship Id="rId4" Type="http://schemas.openxmlformats.org/officeDocument/2006/relationships/image" Target="../media/image9.svg"/><Relationship Id="rId9" Type="http://schemas.openxmlformats.org/officeDocument/2006/relationships/image" Target="../media/image36.png"/><Relationship Id="rId14" Type="http://schemas.openxmlformats.org/officeDocument/2006/relationships/image" Target="../media/image41.sv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12.sv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png"/><Relationship Id="rId5" Type="http://schemas.openxmlformats.org/officeDocument/2006/relationships/image" Target="../media/image10.jpg"/><Relationship Id="rId4" Type="http://schemas.openxmlformats.org/officeDocument/2006/relationships/image" Target="../media/image9.sv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diagramLayout" Target="../diagrams/layout8.xml"/><Relationship Id="rId7" Type="http://schemas.openxmlformats.org/officeDocument/2006/relationships/image" Target="../media/image1.emf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Relationship Id="rId9" Type="http://schemas.openxmlformats.org/officeDocument/2006/relationships/image" Target="../media/image9.sv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13" Type="http://schemas.openxmlformats.org/officeDocument/2006/relationships/image" Target="../media/image21.svg"/><Relationship Id="rId3" Type="http://schemas.openxmlformats.org/officeDocument/2006/relationships/image" Target="../media/image8.png"/><Relationship Id="rId7" Type="http://schemas.openxmlformats.org/officeDocument/2006/relationships/image" Target="../media/image15.svg"/><Relationship Id="rId12" Type="http://schemas.openxmlformats.org/officeDocument/2006/relationships/image" Target="../media/image20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4.png"/><Relationship Id="rId11" Type="http://schemas.openxmlformats.org/officeDocument/2006/relationships/image" Target="../media/image19.svg"/><Relationship Id="rId5" Type="http://schemas.openxmlformats.org/officeDocument/2006/relationships/image" Target="../media/image13.gif"/><Relationship Id="rId10" Type="http://schemas.openxmlformats.org/officeDocument/2006/relationships/image" Target="../media/image18.png"/><Relationship Id="rId4" Type="http://schemas.openxmlformats.org/officeDocument/2006/relationships/image" Target="../media/image9.svg"/><Relationship Id="rId9" Type="http://schemas.openxmlformats.org/officeDocument/2006/relationships/image" Target="../media/image17.sv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diagramLayout" Target="../diagrams/layout9.xml"/><Relationship Id="rId7" Type="http://schemas.openxmlformats.org/officeDocument/2006/relationships/image" Target="../media/image1.emf"/><Relationship Id="rId2" Type="http://schemas.openxmlformats.org/officeDocument/2006/relationships/diagramData" Target="../diagrams/data9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9.xml"/><Relationship Id="rId5" Type="http://schemas.openxmlformats.org/officeDocument/2006/relationships/diagramColors" Target="../diagrams/colors9.xml"/><Relationship Id="rId4" Type="http://schemas.openxmlformats.org/officeDocument/2006/relationships/diagramQuickStyle" Target="../diagrams/quickStyle9.xml"/><Relationship Id="rId9" Type="http://schemas.openxmlformats.org/officeDocument/2006/relationships/image" Target="../media/image9.sv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svg"/><Relationship Id="rId3" Type="http://schemas.openxmlformats.org/officeDocument/2006/relationships/image" Target="../media/image8.png"/><Relationship Id="rId7" Type="http://schemas.openxmlformats.org/officeDocument/2006/relationships/image" Target="../media/image16.png"/><Relationship Id="rId12" Type="http://schemas.openxmlformats.org/officeDocument/2006/relationships/image" Target="../media/image15.sv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2.png"/><Relationship Id="rId11" Type="http://schemas.openxmlformats.org/officeDocument/2006/relationships/image" Target="../media/image14.png"/><Relationship Id="rId5" Type="http://schemas.openxmlformats.org/officeDocument/2006/relationships/chart" Target="../charts/chart7.xml"/><Relationship Id="rId10" Type="http://schemas.openxmlformats.org/officeDocument/2006/relationships/image" Target="../media/image24.png"/><Relationship Id="rId4" Type="http://schemas.openxmlformats.org/officeDocument/2006/relationships/image" Target="../media/image9.svg"/><Relationship Id="rId9" Type="http://schemas.openxmlformats.org/officeDocument/2006/relationships/image" Target="../media/image23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diagramLayout" Target="../diagrams/layout10.xml"/><Relationship Id="rId7" Type="http://schemas.openxmlformats.org/officeDocument/2006/relationships/image" Target="../media/image1.emf"/><Relationship Id="rId2" Type="http://schemas.openxmlformats.org/officeDocument/2006/relationships/diagramData" Target="../diagrams/data10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10.xml"/><Relationship Id="rId5" Type="http://schemas.openxmlformats.org/officeDocument/2006/relationships/diagramColors" Target="../diagrams/colors10.xml"/><Relationship Id="rId4" Type="http://schemas.openxmlformats.org/officeDocument/2006/relationships/diagramQuickStyle" Target="../diagrams/quickStyle10.xml"/><Relationship Id="rId9" Type="http://schemas.openxmlformats.org/officeDocument/2006/relationships/image" Target="../media/image9.sv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svg"/><Relationship Id="rId13" Type="http://schemas.openxmlformats.org/officeDocument/2006/relationships/image" Target="../media/image18.png"/><Relationship Id="rId18" Type="http://schemas.openxmlformats.org/officeDocument/2006/relationships/image" Target="../media/image29.png"/><Relationship Id="rId3" Type="http://schemas.openxmlformats.org/officeDocument/2006/relationships/image" Target="../media/image8.png"/><Relationship Id="rId7" Type="http://schemas.openxmlformats.org/officeDocument/2006/relationships/image" Target="../media/image16.png"/><Relationship Id="rId12" Type="http://schemas.openxmlformats.org/officeDocument/2006/relationships/image" Target="../media/image26.svg"/><Relationship Id="rId17" Type="http://schemas.openxmlformats.org/officeDocument/2006/relationships/image" Target="../media/image28.svg"/><Relationship Id="rId2" Type="http://schemas.openxmlformats.org/officeDocument/2006/relationships/image" Target="../media/image1.emf"/><Relationship Id="rId16" Type="http://schemas.openxmlformats.org/officeDocument/2006/relationships/image" Target="../media/image27.png"/><Relationship Id="rId20" Type="http://schemas.openxmlformats.org/officeDocument/2006/relationships/image" Target="../media/image31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5.svg"/><Relationship Id="rId11" Type="http://schemas.openxmlformats.org/officeDocument/2006/relationships/image" Target="../media/image25.png"/><Relationship Id="rId5" Type="http://schemas.openxmlformats.org/officeDocument/2006/relationships/image" Target="../media/image14.png"/><Relationship Id="rId15" Type="http://schemas.openxmlformats.org/officeDocument/2006/relationships/image" Target="../media/image24.png"/><Relationship Id="rId10" Type="http://schemas.openxmlformats.org/officeDocument/2006/relationships/image" Target="../media/image23.png"/><Relationship Id="rId19" Type="http://schemas.openxmlformats.org/officeDocument/2006/relationships/image" Target="../media/image30.svg"/><Relationship Id="rId4" Type="http://schemas.openxmlformats.org/officeDocument/2006/relationships/image" Target="../media/image9.svg"/><Relationship Id="rId9" Type="http://schemas.openxmlformats.org/officeDocument/2006/relationships/image" Target="../media/image22.png"/><Relationship Id="rId14" Type="http://schemas.openxmlformats.org/officeDocument/2006/relationships/image" Target="../media/image19.sv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diagramLayout" Target="../diagrams/layout11.xml"/><Relationship Id="rId7" Type="http://schemas.openxmlformats.org/officeDocument/2006/relationships/image" Target="../media/image1.emf"/><Relationship Id="rId2" Type="http://schemas.openxmlformats.org/officeDocument/2006/relationships/diagramData" Target="../diagrams/data11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11.xml"/><Relationship Id="rId5" Type="http://schemas.openxmlformats.org/officeDocument/2006/relationships/diagramColors" Target="../diagrams/colors11.xml"/><Relationship Id="rId4" Type="http://schemas.openxmlformats.org/officeDocument/2006/relationships/diagramQuickStyle" Target="../diagrams/quickStyle11.xml"/><Relationship Id="rId9" Type="http://schemas.openxmlformats.org/officeDocument/2006/relationships/image" Target="../media/image9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0" name="Diagram 29">
            <a:extLst>
              <a:ext uri="{FF2B5EF4-FFF2-40B4-BE49-F238E27FC236}">
                <a16:creationId xmlns:a16="http://schemas.microsoft.com/office/drawing/2014/main" id="{460CBCAA-8263-7A4D-B066-A344F5803B63}"/>
              </a:ext>
            </a:extLst>
          </p:cNvPr>
          <p:cNvGraphicFramePr/>
          <p:nvPr/>
        </p:nvGraphicFramePr>
        <p:xfrm>
          <a:off x="382384" y="1285597"/>
          <a:ext cx="8379229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1" name="Title Placeholder 1">
            <a:extLst>
              <a:ext uri="{FF2B5EF4-FFF2-40B4-BE49-F238E27FC236}">
                <a16:creationId xmlns:a16="http://schemas.microsoft.com/office/drawing/2014/main" id="{5195E33F-6B5D-3143-89F5-95EF40B471EF}"/>
              </a:ext>
            </a:extLst>
          </p:cNvPr>
          <p:cNvSpPr txBox="1">
            <a:spLocks/>
          </p:cNvSpPr>
          <p:nvPr/>
        </p:nvSpPr>
        <p:spPr>
          <a:xfrm>
            <a:off x="370625" y="-133205"/>
            <a:ext cx="8379229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800" b="1" kern="1200">
                <a:ln>
                  <a:solidFill>
                    <a:srgbClr val="17346D"/>
                  </a:solidFill>
                </a:ln>
                <a:solidFill>
                  <a:srgbClr val="17346D"/>
                </a:solidFill>
                <a:latin typeface="+mj-lt"/>
                <a:ea typeface="+mj-ea"/>
                <a:cs typeface="Avenir Heavy"/>
              </a:defRPr>
            </a:lvl1pPr>
          </a:lstStyle>
          <a:p>
            <a:pPr algn="l"/>
            <a:r>
              <a:rPr lang="en-US" sz="4000" dirty="0"/>
              <a:t>Daily Challenge - PE and Maths #16</a:t>
            </a:r>
          </a:p>
        </p:txBody>
      </p:sp>
      <p:grpSp>
        <p:nvGrpSpPr>
          <p:cNvPr id="32" name="Group 31">
            <a:extLst>
              <a:ext uri="{FF2B5EF4-FFF2-40B4-BE49-F238E27FC236}">
                <a16:creationId xmlns:a16="http://schemas.microsoft.com/office/drawing/2014/main" id="{D574629A-EB11-2243-A189-7CA06CD0C559}"/>
              </a:ext>
            </a:extLst>
          </p:cNvPr>
          <p:cNvGrpSpPr/>
          <p:nvPr/>
        </p:nvGrpSpPr>
        <p:grpSpPr>
          <a:xfrm>
            <a:off x="0" y="5618879"/>
            <a:ext cx="9144000" cy="1239122"/>
            <a:chOff x="-23522" y="5408742"/>
            <a:chExt cx="9167522" cy="1449258"/>
          </a:xfrm>
          <a:solidFill>
            <a:srgbClr val="173B6E"/>
          </a:solidFill>
        </p:grpSpPr>
        <p:sp>
          <p:nvSpPr>
            <p:cNvPr id="33" name="Rectangle 32">
              <a:extLst>
                <a:ext uri="{FF2B5EF4-FFF2-40B4-BE49-F238E27FC236}">
                  <a16:creationId xmlns:a16="http://schemas.microsoft.com/office/drawing/2014/main" id="{DA840CAA-D998-3447-9F75-4DD7C89EA5E9}"/>
                </a:ext>
              </a:extLst>
            </p:cNvPr>
            <p:cNvSpPr/>
            <p:nvPr userDrawn="1"/>
          </p:nvSpPr>
          <p:spPr>
            <a:xfrm rot="10800000">
              <a:off x="-23522" y="5477870"/>
              <a:ext cx="9167522" cy="138013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1E365A"/>
                </a:solidFill>
              </a:endParaRPr>
            </a:p>
          </p:txBody>
        </p:sp>
        <p:sp useBgFill="1">
          <p:nvSpPr>
            <p:cNvPr id="34" name="Freeform 33">
              <a:extLst>
                <a:ext uri="{FF2B5EF4-FFF2-40B4-BE49-F238E27FC236}">
                  <a16:creationId xmlns:a16="http://schemas.microsoft.com/office/drawing/2014/main" id="{FF876226-2EB8-6645-8DB9-0343169C7DFD}"/>
                </a:ext>
              </a:extLst>
            </p:cNvPr>
            <p:cNvSpPr>
              <a:spLocks/>
            </p:cNvSpPr>
            <p:nvPr userDrawn="1"/>
          </p:nvSpPr>
          <p:spPr bwMode="hidden">
            <a:xfrm flipH="1" flipV="1">
              <a:off x="-23522" y="5408742"/>
              <a:ext cx="9167522" cy="784355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rgbClr val="1E365A"/>
                </a:solidFill>
              </a:endParaRPr>
            </a:p>
          </p:txBody>
        </p:sp>
      </p:grpSp>
      <p:pic>
        <p:nvPicPr>
          <p:cNvPr id="37" name="Picture 36" descr="LANDSCAPE_LOGO_1_WHITE.eps">
            <a:extLst>
              <a:ext uri="{FF2B5EF4-FFF2-40B4-BE49-F238E27FC236}">
                <a16:creationId xmlns:a16="http://schemas.microsoft.com/office/drawing/2014/main" id="{C9478180-72F3-6948-BF49-D2AD9F72C8D6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057" y="6094289"/>
            <a:ext cx="2311697" cy="611195"/>
          </a:xfrm>
          <a:prstGeom prst="rect">
            <a:avLst/>
          </a:prstGeom>
        </p:spPr>
      </p:pic>
      <p:sp useBgFill="1">
        <p:nvSpPr>
          <p:cNvPr id="38" name="Freeform 37">
            <a:extLst>
              <a:ext uri="{FF2B5EF4-FFF2-40B4-BE49-F238E27FC236}">
                <a16:creationId xmlns:a16="http://schemas.microsoft.com/office/drawing/2014/main" id="{2837B3A8-A07F-9A40-895F-764A8131C493}"/>
              </a:ext>
            </a:extLst>
          </p:cNvPr>
          <p:cNvSpPr>
            <a:spLocks/>
          </p:cNvSpPr>
          <p:nvPr/>
        </p:nvSpPr>
        <p:spPr bwMode="hidden">
          <a:xfrm flipH="1" flipV="1">
            <a:off x="-3" y="5468732"/>
            <a:ext cx="9167524" cy="715229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pic>
        <p:nvPicPr>
          <p:cNvPr id="54" name="Graphic 53">
            <a:extLst>
              <a:ext uri="{FF2B5EF4-FFF2-40B4-BE49-F238E27FC236}">
                <a16:creationId xmlns:a16="http://schemas.microsoft.com/office/drawing/2014/main" id="{36DBB4AD-2D8E-804D-89C8-94EE046494C5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8290125" y="202551"/>
            <a:ext cx="471488" cy="471488"/>
          </a:xfrm>
          <a:prstGeom prst="rect">
            <a:avLst/>
          </a:prstGeom>
        </p:spPr>
      </p:pic>
      <p:sp>
        <p:nvSpPr>
          <p:cNvPr id="55" name="TextBox 54">
            <a:extLst>
              <a:ext uri="{FF2B5EF4-FFF2-40B4-BE49-F238E27FC236}">
                <a16:creationId xmlns:a16="http://schemas.microsoft.com/office/drawing/2014/main" id="{D1E80286-D6F9-6945-8C17-9C20F3FA04F2}"/>
              </a:ext>
            </a:extLst>
          </p:cNvPr>
          <p:cNvSpPr txBox="1"/>
          <p:nvPr/>
        </p:nvSpPr>
        <p:spPr>
          <a:xfrm>
            <a:off x="370625" y="739816"/>
            <a:ext cx="8304416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This PE and Maths challenge card has been created to help keep your mind and body active using a quick and fun challenge! </a:t>
            </a:r>
          </a:p>
          <a:p>
            <a:endParaRPr lang="en-US" sz="1600" dirty="0"/>
          </a:p>
          <a:p>
            <a:r>
              <a:rPr lang="en-US" sz="1600" dirty="0"/>
              <a:t>The card is suitable for KS2 to KS3 (ages 8 to 14) to develop or reinforce numeracy skills linked to physical activity, using measuring and timing skills with a multiple of 10 focus.  </a:t>
            </a:r>
          </a:p>
          <a:p>
            <a:endParaRPr lang="en-US" sz="1600" dirty="0"/>
          </a:p>
          <a:p>
            <a:r>
              <a:rPr lang="en-US" sz="1600" dirty="0"/>
              <a:t>The aim of the challenge is to: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(Physical) Complete different athletic event distances in the best time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(Mathematical) Calculate the (by using division) the number of laps required, time each event and compare.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600" dirty="0"/>
          </a:p>
          <a:p>
            <a:r>
              <a:rPr lang="en-US" sz="1500" dirty="0"/>
              <a:t>The rules are: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500" dirty="0"/>
              <a:t>Create the 5 metre (10m in total) shuttle run course (Measure in </a:t>
            </a:r>
            <a:r>
              <a:rPr lang="en-US" sz="1500" dirty="0" err="1"/>
              <a:t>metres</a:t>
            </a:r>
            <a:r>
              <a:rPr lang="en-US" sz="1500" dirty="0"/>
              <a:t>- 1 big step = 1 metre)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/>
              <a:t>Work out the number of laps you need to run each event (</a:t>
            </a:r>
            <a:r>
              <a:rPr lang="en-GB" sz="1400" dirty="0"/>
              <a:t>Event distance ÷ size of your course 10m)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500" dirty="0"/>
              <a:t>Record your answer on the sheet or your own version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500" dirty="0"/>
              <a:t>Run the laps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500" dirty="0"/>
              <a:t>Extensions: 	1. Add in a small hurdle to change to a hurdle event  			</a:t>
            </a:r>
          </a:p>
          <a:p>
            <a:r>
              <a:rPr lang="en-US" sz="1500" dirty="0"/>
              <a:t>			2. Change the size of your course to change the math's skill required</a:t>
            </a:r>
          </a:p>
          <a:p>
            <a:r>
              <a:rPr lang="en-US" sz="1500" dirty="0"/>
              <a:t>			3. Investigate and add in your own event distances</a:t>
            </a:r>
          </a:p>
          <a:p>
            <a:r>
              <a:rPr lang="en-US" sz="1500" dirty="0"/>
              <a:t>			</a:t>
            </a:r>
          </a:p>
        </p:txBody>
      </p:sp>
      <p:sp>
        <p:nvSpPr>
          <p:cNvPr id="12" name="TextBox 1">
            <a:extLst>
              <a:ext uri="{FF2B5EF4-FFF2-40B4-BE49-F238E27FC236}">
                <a16:creationId xmlns:a16="http://schemas.microsoft.com/office/drawing/2014/main" id="{DE319420-8D2F-734F-A241-13F93117250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00388" y="6267450"/>
            <a:ext cx="6043612" cy="277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/>
            <a:r>
              <a:rPr lang="en-US" altLang="en-US" sz="1200" dirty="0">
                <a:solidFill>
                  <a:schemeClr val="bg1"/>
                </a:solidFill>
                <a:latin typeface="Avenir Book" panose="02000503020000020003" pitchFamily="2" charset="0"/>
              </a:rPr>
              <a:t>For more home learning resources, visit </a:t>
            </a:r>
            <a:r>
              <a:rPr lang="en-US" altLang="en-US" sz="1200" dirty="0" err="1">
                <a:solidFill>
                  <a:schemeClr val="bg1"/>
                </a:solidFill>
                <a:latin typeface="Avenir Book" panose="02000503020000020003" pitchFamily="2" charset="0"/>
              </a:rPr>
              <a:t>www.pescholar.com</a:t>
            </a:r>
            <a:r>
              <a:rPr lang="en-US" altLang="en-US" sz="1200" dirty="0">
                <a:solidFill>
                  <a:schemeClr val="bg1"/>
                </a:solidFill>
                <a:latin typeface="Avenir Book" panose="02000503020000020003" pitchFamily="2" charset="0"/>
              </a:rPr>
              <a:t>/home-learning</a:t>
            </a:r>
          </a:p>
        </p:txBody>
      </p:sp>
    </p:spTree>
    <p:extLst>
      <p:ext uri="{BB962C8B-B14F-4D97-AF65-F5344CB8AC3E}">
        <p14:creationId xmlns:p14="http://schemas.microsoft.com/office/powerpoint/2010/main" val="421924483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Title Placeholder 1">
            <a:extLst>
              <a:ext uri="{FF2B5EF4-FFF2-40B4-BE49-F238E27FC236}">
                <a16:creationId xmlns:a16="http://schemas.microsoft.com/office/drawing/2014/main" id="{5195E33F-6B5D-3143-89F5-95EF40B471EF}"/>
              </a:ext>
            </a:extLst>
          </p:cNvPr>
          <p:cNvSpPr txBox="1">
            <a:spLocks/>
          </p:cNvSpPr>
          <p:nvPr/>
        </p:nvSpPr>
        <p:spPr>
          <a:xfrm>
            <a:off x="353278" y="-182972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800" b="1" kern="1200">
                <a:ln>
                  <a:solidFill>
                    <a:srgbClr val="17346D"/>
                  </a:solidFill>
                </a:ln>
                <a:solidFill>
                  <a:srgbClr val="17346D"/>
                </a:solidFill>
                <a:latin typeface="+mj-lt"/>
                <a:ea typeface="+mj-ea"/>
                <a:cs typeface="Avenir Heavy"/>
              </a:defRPr>
            </a:lvl1pPr>
          </a:lstStyle>
          <a:p>
            <a:pPr algn="l"/>
            <a:r>
              <a:rPr lang="en-US" sz="3600" dirty="0"/>
              <a:t>Daily Challenge - PE and Maths #20</a:t>
            </a:r>
          </a:p>
        </p:txBody>
      </p:sp>
      <p:grpSp>
        <p:nvGrpSpPr>
          <p:cNvPr id="32" name="Group 31">
            <a:extLst>
              <a:ext uri="{FF2B5EF4-FFF2-40B4-BE49-F238E27FC236}">
                <a16:creationId xmlns:a16="http://schemas.microsoft.com/office/drawing/2014/main" id="{D574629A-EB11-2243-A189-7CA06CD0C559}"/>
              </a:ext>
            </a:extLst>
          </p:cNvPr>
          <p:cNvGrpSpPr/>
          <p:nvPr/>
        </p:nvGrpSpPr>
        <p:grpSpPr>
          <a:xfrm>
            <a:off x="0" y="5618879"/>
            <a:ext cx="9144000" cy="1239122"/>
            <a:chOff x="-23522" y="5408742"/>
            <a:chExt cx="9167522" cy="1449258"/>
          </a:xfrm>
          <a:solidFill>
            <a:srgbClr val="173B6E"/>
          </a:solidFill>
        </p:grpSpPr>
        <p:sp>
          <p:nvSpPr>
            <p:cNvPr id="33" name="Rectangle 32">
              <a:extLst>
                <a:ext uri="{FF2B5EF4-FFF2-40B4-BE49-F238E27FC236}">
                  <a16:creationId xmlns:a16="http://schemas.microsoft.com/office/drawing/2014/main" id="{DA840CAA-D998-3447-9F75-4DD7C89EA5E9}"/>
                </a:ext>
              </a:extLst>
            </p:cNvPr>
            <p:cNvSpPr/>
            <p:nvPr userDrawn="1"/>
          </p:nvSpPr>
          <p:spPr>
            <a:xfrm rot="10800000">
              <a:off x="-23522" y="5477870"/>
              <a:ext cx="9167522" cy="138013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1E365A"/>
                </a:solidFill>
              </a:endParaRPr>
            </a:p>
          </p:txBody>
        </p:sp>
        <p:sp useBgFill="1">
          <p:nvSpPr>
            <p:cNvPr id="34" name="Freeform 33">
              <a:extLst>
                <a:ext uri="{FF2B5EF4-FFF2-40B4-BE49-F238E27FC236}">
                  <a16:creationId xmlns:a16="http://schemas.microsoft.com/office/drawing/2014/main" id="{FF876226-2EB8-6645-8DB9-0343169C7DFD}"/>
                </a:ext>
              </a:extLst>
            </p:cNvPr>
            <p:cNvSpPr>
              <a:spLocks/>
            </p:cNvSpPr>
            <p:nvPr userDrawn="1"/>
          </p:nvSpPr>
          <p:spPr bwMode="hidden">
            <a:xfrm flipH="1" flipV="1">
              <a:off x="-23522" y="5408742"/>
              <a:ext cx="9167522" cy="784355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rgbClr val="1E365A"/>
                </a:solidFill>
              </a:endParaRPr>
            </a:p>
          </p:txBody>
        </p:sp>
      </p:grpSp>
      <p:pic>
        <p:nvPicPr>
          <p:cNvPr id="37" name="Picture 36" descr="LANDSCAPE_LOGO_1_WHITE.eps">
            <a:extLst>
              <a:ext uri="{FF2B5EF4-FFF2-40B4-BE49-F238E27FC236}">
                <a16:creationId xmlns:a16="http://schemas.microsoft.com/office/drawing/2014/main" id="{C9478180-72F3-6948-BF49-D2AD9F72C8D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057" y="6094289"/>
            <a:ext cx="2311697" cy="611195"/>
          </a:xfrm>
          <a:prstGeom prst="rect">
            <a:avLst/>
          </a:prstGeom>
        </p:spPr>
      </p:pic>
      <p:sp useBgFill="1">
        <p:nvSpPr>
          <p:cNvPr id="38" name="Freeform 37">
            <a:extLst>
              <a:ext uri="{FF2B5EF4-FFF2-40B4-BE49-F238E27FC236}">
                <a16:creationId xmlns:a16="http://schemas.microsoft.com/office/drawing/2014/main" id="{2837B3A8-A07F-9A40-895F-764A8131C493}"/>
              </a:ext>
            </a:extLst>
          </p:cNvPr>
          <p:cNvSpPr>
            <a:spLocks/>
          </p:cNvSpPr>
          <p:nvPr/>
        </p:nvSpPr>
        <p:spPr bwMode="hidden">
          <a:xfrm flipH="1" flipV="1">
            <a:off x="-5258" y="5468732"/>
            <a:ext cx="9167524" cy="715229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pic>
        <p:nvPicPr>
          <p:cNvPr id="54" name="Graphic 53">
            <a:extLst>
              <a:ext uri="{FF2B5EF4-FFF2-40B4-BE49-F238E27FC236}">
                <a16:creationId xmlns:a16="http://schemas.microsoft.com/office/drawing/2014/main" id="{36DBB4AD-2D8E-804D-89C8-94EE046494C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8213047" y="152784"/>
            <a:ext cx="471488" cy="471488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1B8FFE43-F343-4F61-84E6-926665A0790A}"/>
              </a:ext>
            </a:extLst>
          </p:cNvPr>
          <p:cNvSpPr/>
          <p:nvPr/>
        </p:nvSpPr>
        <p:spPr>
          <a:xfrm>
            <a:off x="1432215" y="614019"/>
            <a:ext cx="4689979" cy="36933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b="1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60 seconds - Ball skill challenge – Multiplication </a:t>
            </a:r>
            <a:endParaRPr lang="en-US" b="1" cap="none" spc="0" dirty="0">
              <a:ln w="12700">
                <a:solidFill>
                  <a:schemeClr val="accent1"/>
                </a:solidFill>
                <a:prstDash val="solid"/>
              </a:ln>
              <a:pattFill prst="pct50">
                <a:fgClr>
                  <a:schemeClr val="accent1"/>
                </a:fgClr>
                <a:bgClr>
                  <a:schemeClr val="accent1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accent1"/>
                </a:outerShdw>
              </a:effectLst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AC5779C6-9516-447F-8B15-86A7AB50DA65}"/>
              </a:ext>
            </a:extLst>
          </p:cNvPr>
          <p:cNvSpPr txBox="1"/>
          <p:nvPr/>
        </p:nvSpPr>
        <p:spPr>
          <a:xfrm>
            <a:off x="6833557" y="1065758"/>
            <a:ext cx="2159836" cy="378565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endParaRPr lang="en-GB" sz="1200" b="0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200" b="0" dirty="0"/>
              <a:t>Compete each activity</a:t>
            </a:r>
            <a:endParaRPr lang="en-GB" sz="1200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200" b="1" dirty="0"/>
              <a:t>60 seconds at a time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200" dirty="0"/>
              <a:t>R</a:t>
            </a:r>
            <a:r>
              <a:rPr lang="en-GB" sz="1200" b="0" dirty="0"/>
              <a:t>ecord the </a:t>
            </a:r>
            <a:r>
              <a:rPr lang="en-GB" sz="1200" dirty="0"/>
              <a:t>number of each activity in the 1</a:t>
            </a:r>
            <a:r>
              <a:rPr lang="en-GB" sz="1200" baseline="30000" dirty="0"/>
              <a:t>st</a:t>
            </a:r>
            <a:r>
              <a:rPr lang="en-GB" sz="1200" dirty="0"/>
              <a:t> Column</a:t>
            </a:r>
            <a:endParaRPr lang="en-GB" sz="1200" b="0" dirty="0"/>
          </a:p>
          <a:p>
            <a:pPr marL="0" indent="0">
              <a:buFont typeface="Arial" panose="020B0604020202020204" pitchFamily="34" charset="0"/>
              <a:buNone/>
            </a:pPr>
            <a:endParaRPr lang="en-GB" sz="1200" b="0" dirty="0"/>
          </a:p>
          <a:p>
            <a:pPr marL="0" indent="0">
              <a:buFont typeface="Arial" panose="020B0604020202020204" pitchFamily="34" charset="0"/>
              <a:buNone/>
            </a:pPr>
            <a:r>
              <a:rPr lang="en-GB" sz="1200" b="0" dirty="0"/>
              <a:t>Maths Work:</a:t>
            </a:r>
          </a:p>
          <a:p>
            <a:pPr marL="228600" indent="-228600">
              <a:buFont typeface="Arial" panose="020B0604020202020204" pitchFamily="34" charset="0"/>
              <a:buAutoNum type="arabicPeriod"/>
            </a:pPr>
            <a:r>
              <a:rPr lang="en-GB" sz="1200" b="0" dirty="0"/>
              <a:t>Using your score, complete each colum</a:t>
            </a:r>
            <a:r>
              <a:rPr lang="en-GB" sz="1200" dirty="0"/>
              <a:t>n by using the multiplication sum</a:t>
            </a:r>
          </a:p>
          <a:p>
            <a:r>
              <a:rPr lang="en-GB" sz="1200" b="0" dirty="0"/>
              <a:t>(x</a:t>
            </a:r>
            <a:r>
              <a:rPr lang="en-GB" sz="1200" dirty="0"/>
              <a:t>2 ~ x10 ~ x by own score)</a:t>
            </a:r>
            <a:r>
              <a:rPr lang="en-GB" sz="1200" b="0" dirty="0"/>
              <a:t> </a:t>
            </a:r>
          </a:p>
          <a:p>
            <a:endParaRPr lang="en-GB" sz="1200" b="0" dirty="0"/>
          </a:p>
          <a:p>
            <a:pPr marL="0" indent="0">
              <a:buFont typeface="Arial" panose="020B0604020202020204" pitchFamily="34" charset="0"/>
              <a:buNone/>
            </a:pPr>
            <a:r>
              <a:rPr lang="en-GB" sz="1200" b="0" dirty="0"/>
              <a:t>2. Add up all totals at the bottom of each column</a:t>
            </a:r>
            <a:endParaRPr lang="en-GB" sz="1200" dirty="0"/>
          </a:p>
          <a:p>
            <a:pPr marL="0" indent="0">
              <a:buFont typeface="Arial" panose="020B0604020202020204" pitchFamily="34" charset="0"/>
              <a:buNone/>
            </a:pPr>
            <a:endParaRPr lang="en-GB" sz="1200" dirty="0"/>
          </a:p>
          <a:p>
            <a:pPr marL="0" indent="0">
              <a:buFont typeface="Arial" panose="020B0604020202020204" pitchFamily="34" charset="0"/>
              <a:buNone/>
            </a:pPr>
            <a:r>
              <a:rPr lang="en-GB" sz="1200" b="1" dirty="0"/>
              <a:t>Repeat the skills with a different balls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GB" sz="1200" b="1" dirty="0"/>
          </a:p>
          <a:p>
            <a:pPr marL="0" indent="0">
              <a:buFont typeface="Arial" panose="020B0604020202020204" pitchFamily="34" charset="0"/>
              <a:buNone/>
            </a:pPr>
            <a:r>
              <a:rPr lang="en-GB" sz="1200" b="1" dirty="0"/>
              <a:t>Change multiplier to practise different math skills. 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B80B969B-7E43-4A43-BF88-555F4B047145}"/>
              </a:ext>
            </a:extLst>
          </p:cNvPr>
          <p:cNvSpPr/>
          <p:nvPr/>
        </p:nvSpPr>
        <p:spPr>
          <a:xfrm>
            <a:off x="7073874" y="1019133"/>
            <a:ext cx="1679201" cy="33855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1600" b="1" cap="none" spc="0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Instructions</a:t>
            </a:r>
          </a:p>
        </p:txBody>
      </p:sp>
      <p:sp>
        <p:nvSpPr>
          <p:cNvPr id="21" name="TextBox 1">
            <a:extLst>
              <a:ext uri="{FF2B5EF4-FFF2-40B4-BE49-F238E27FC236}">
                <a16:creationId xmlns:a16="http://schemas.microsoft.com/office/drawing/2014/main" id="{C4C4A6AD-4BF2-BA4E-A1BA-CF813E372D0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00388" y="6267450"/>
            <a:ext cx="6043612" cy="277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/>
            <a:r>
              <a:rPr lang="en-US" altLang="en-US" sz="1200" dirty="0">
                <a:solidFill>
                  <a:schemeClr val="bg1"/>
                </a:solidFill>
                <a:latin typeface="Avenir Book" panose="02000503020000020003" pitchFamily="2" charset="0"/>
              </a:rPr>
              <a:t>For more home learning resources, visit </a:t>
            </a:r>
            <a:r>
              <a:rPr lang="en-US" altLang="en-US" sz="1200" dirty="0" err="1">
                <a:solidFill>
                  <a:schemeClr val="bg1"/>
                </a:solidFill>
                <a:latin typeface="Avenir Book" panose="02000503020000020003" pitchFamily="2" charset="0"/>
              </a:rPr>
              <a:t>www.pescholar.com</a:t>
            </a:r>
            <a:r>
              <a:rPr lang="en-US" altLang="en-US" sz="1200" dirty="0">
                <a:solidFill>
                  <a:schemeClr val="bg1"/>
                </a:solidFill>
                <a:latin typeface="Avenir Book" panose="02000503020000020003" pitchFamily="2" charset="0"/>
              </a:rPr>
              <a:t>/home-learning</a:t>
            </a:r>
          </a:p>
        </p:txBody>
      </p:sp>
      <p:pic>
        <p:nvPicPr>
          <p:cNvPr id="10" name="Graphic 9">
            <a:extLst>
              <a:ext uri="{FF2B5EF4-FFF2-40B4-BE49-F238E27FC236}">
                <a16:creationId xmlns:a16="http://schemas.microsoft.com/office/drawing/2014/main" id="{20E95931-D1E9-406B-A64B-BA50242A94E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2017675" y="1983353"/>
            <a:ext cx="307051" cy="307051"/>
          </a:xfrm>
          <a:prstGeom prst="rect">
            <a:avLst/>
          </a:prstGeom>
        </p:spPr>
      </p:pic>
      <p:graphicFrame>
        <p:nvGraphicFramePr>
          <p:cNvPr id="28" name="Table 27">
            <a:extLst>
              <a:ext uri="{FF2B5EF4-FFF2-40B4-BE49-F238E27FC236}">
                <a16:creationId xmlns:a16="http://schemas.microsoft.com/office/drawing/2014/main" id="{D40C2A8E-E14A-467B-A968-ED78E7AB8F9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00878545"/>
              </p:ext>
            </p:extLst>
          </p:nvPr>
        </p:nvGraphicFramePr>
        <p:xfrm>
          <a:off x="323299" y="1075047"/>
          <a:ext cx="6389382" cy="4278665"/>
        </p:xfrm>
        <a:graphic>
          <a:graphicData uri="http://schemas.openxmlformats.org/drawingml/2006/table">
            <a:tbl>
              <a:tblPr firstRow="1" bandRow="1">
                <a:tableStyleId>{BC89EF96-8CEA-46FF-86C4-4CE0E7609802}</a:tableStyleId>
              </a:tblPr>
              <a:tblGrid>
                <a:gridCol w="2174475">
                  <a:extLst>
                    <a:ext uri="{9D8B030D-6E8A-4147-A177-3AD203B41FA5}">
                      <a16:colId xmlns:a16="http://schemas.microsoft.com/office/drawing/2014/main" val="2119908135"/>
                    </a:ext>
                  </a:extLst>
                </a:gridCol>
                <a:gridCol w="1078413">
                  <a:extLst>
                    <a:ext uri="{9D8B030D-6E8A-4147-A177-3AD203B41FA5}">
                      <a16:colId xmlns:a16="http://schemas.microsoft.com/office/drawing/2014/main" val="2312139158"/>
                    </a:ext>
                  </a:extLst>
                </a:gridCol>
                <a:gridCol w="959307">
                  <a:extLst>
                    <a:ext uri="{9D8B030D-6E8A-4147-A177-3AD203B41FA5}">
                      <a16:colId xmlns:a16="http://schemas.microsoft.com/office/drawing/2014/main" val="1884615692"/>
                    </a:ext>
                  </a:extLst>
                </a:gridCol>
                <a:gridCol w="981488">
                  <a:extLst>
                    <a:ext uri="{9D8B030D-6E8A-4147-A177-3AD203B41FA5}">
                      <a16:colId xmlns:a16="http://schemas.microsoft.com/office/drawing/2014/main" val="1265438143"/>
                    </a:ext>
                  </a:extLst>
                </a:gridCol>
                <a:gridCol w="1195699">
                  <a:extLst>
                    <a:ext uri="{9D8B030D-6E8A-4147-A177-3AD203B41FA5}">
                      <a16:colId xmlns:a16="http://schemas.microsoft.com/office/drawing/2014/main" val="124736509"/>
                    </a:ext>
                  </a:extLst>
                </a:gridCol>
              </a:tblGrid>
              <a:tr h="759058">
                <a:tc>
                  <a:txBody>
                    <a:bodyPr/>
                    <a:lstStyle/>
                    <a:p>
                      <a:pPr algn="ctr"/>
                      <a:r>
                        <a:rPr lang="en-GB" sz="2000" dirty="0"/>
                        <a:t>Ball Skill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dirty="0"/>
                        <a:t>Number completed in </a:t>
                      </a:r>
                    </a:p>
                    <a:p>
                      <a:pPr algn="ctr"/>
                      <a:r>
                        <a:rPr lang="en-GB" sz="1200" dirty="0"/>
                        <a:t>60 seconds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dirty="0"/>
                        <a:t>Answer: multiplied by 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dirty="0"/>
                        <a:t>Answer: multiplied by 10</a:t>
                      </a:r>
                    </a:p>
                    <a:p>
                      <a:pPr algn="ctr"/>
                      <a:endParaRPr lang="en-GB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dirty="0"/>
                        <a:t>Answer: multiplied by its self</a:t>
                      </a:r>
                    </a:p>
                    <a:p>
                      <a:pPr algn="ctr"/>
                      <a:endParaRPr lang="en-GB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24207354"/>
                  </a:ext>
                </a:extLst>
              </a:tr>
              <a:tr h="483813">
                <a:tc>
                  <a:txBody>
                    <a:bodyPr/>
                    <a:lstStyle/>
                    <a:p>
                      <a:pPr algn="l"/>
                      <a:r>
                        <a:rPr lang="en-GB" sz="1400" dirty="0"/>
                        <a:t>Football keep ups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2409644"/>
                  </a:ext>
                </a:extLst>
              </a:tr>
              <a:tr h="570534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dirty="0"/>
                        <a:t>1 handed catching </a:t>
                      </a:r>
                    </a:p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dirty="0"/>
                        <a:t>(small ball)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87333256"/>
                  </a:ext>
                </a:extLst>
              </a:tr>
              <a:tr h="669235">
                <a:tc>
                  <a:txBody>
                    <a:bodyPr/>
                    <a:lstStyle/>
                    <a:p>
                      <a:pPr algn="l"/>
                      <a:r>
                        <a:rPr lang="en-GB" sz="1400" dirty="0"/>
                        <a:t>Throwing and catching ball against a wall (any ball)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96764793"/>
                  </a:ext>
                </a:extLst>
              </a:tr>
              <a:tr h="669235">
                <a:tc>
                  <a:txBody>
                    <a:bodyPr/>
                    <a:lstStyle/>
                    <a:p>
                      <a:pPr algn="l"/>
                      <a:r>
                        <a:rPr lang="en-GB" sz="1400" dirty="0"/>
                        <a:t>One handed bouncing </a:t>
                      </a:r>
                    </a:p>
                    <a:p>
                      <a:pPr algn="l"/>
                      <a:r>
                        <a:rPr lang="en-GB" sz="1400" dirty="0"/>
                        <a:t>(any ball)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17161067"/>
                  </a:ext>
                </a:extLst>
              </a:tr>
              <a:tr h="669235">
                <a:tc>
                  <a:txBody>
                    <a:bodyPr/>
                    <a:lstStyle/>
                    <a:p>
                      <a:pPr algn="l"/>
                      <a:r>
                        <a:rPr lang="en-GB" sz="1400" dirty="0"/>
                        <a:t>Paired throwing and catching a small ball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5973402"/>
                  </a:ext>
                </a:extLst>
              </a:tr>
              <a:tr h="393653">
                <a:tc>
                  <a:txBody>
                    <a:bodyPr/>
                    <a:lstStyle/>
                    <a:p>
                      <a:pPr algn="r"/>
                      <a:r>
                        <a:rPr lang="en-GB" sz="1400" dirty="0"/>
                        <a:t>Total: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48922201"/>
                  </a:ext>
                </a:extLst>
              </a:tr>
            </a:tbl>
          </a:graphicData>
        </a:graphic>
      </p:graphicFrame>
      <p:pic>
        <p:nvPicPr>
          <p:cNvPr id="6" name="Graphic 5">
            <a:extLst>
              <a:ext uri="{FF2B5EF4-FFF2-40B4-BE49-F238E27FC236}">
                <a16:creationId xmlns:a16="http://schemas.microsoft.com/office/drawing/2014/main" id="{825D9E0E-05F1-407E-A7CA-AC6CD54DBB15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2017674" y="3897200"/>
            <a:ext cx="307051" cy="307051"/>
          </a:xfrm>
          <a:prstGeom prst="rect">
            <a:avLst/>
          </a:prstGeom>
        </p:spPr>
      </p:pic>
      <p:pic>
        <p:nvPicPr>
          <p:cNvPr id="7" name="Graphic 6">
            <a:extLst>
              <a:ext uri="{FF2B5EF4-FFF2-40B4-BE49-F238E27FC236}">
                <a16:creationId xmlns:a16="http://schemas.microsoft.com/office/drawing/2014/main" id="{54BD6E0F-3D8C-4EE9-BB60-2C35492742C3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2017673" y="2553183"/>
            <a:ext cx="307052" cy="307052"/>
          </a:xfrm>
          <a:prstGeom prst="rect">
            <a:avLst/>
          </a:prstGeom>
        </p:spPr>
      </p:pic>
      <p:pic>
        <p:nvPicPr>
          <p:cNvPr id="9" name="Graphic 8">
            <a:extLst>
              <a:ext uri="{FF2B5EF4-FFF2-40B4-BE49-F238E27FC236}">
                <a16:creationId xmlns:a16="http://schemas.microsoft.com/office/drawing/2014/main" id="{6C4562FD-102E-4129-816D-245A4479E6FE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2137397" y="3297340"/>
            <a:ext cx="263319" cy="263319"/>
          </a:xfrm>
          <a:prstGeom prst="rect">
            <a:avLst/>
          </a:prstGeom>
        </p:spPr>
      </p:pic>
      <p:pic>
        <p:nvPicPr>
          <p:cNvPr id="17" name="Graphic 16">
            <a:extLst>
              <a:ext uri="{FF2B5EF4-FFF2-40B4-BE49-F238E27FC236}">
                <a16:creationId xmlns:a16="http://schemas.microsoft.com/office/drawing/2014/main" id="{0C4F99FF-E3A9-4C42-9E02-18C1D0B6CFB4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>
            <a:off x="2017673" y="4487640"/>
            <a:ext cx="307051" cy="3070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752366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Title Placeholder 1">
            <a:extLst>
              <a:ext uri="{FF2B5EF4-FFF2-40B4-BE49-F238E27FC236}">
                <a16:creationId xmlns:a16="http://schemas.microsoft.com/office/drawing/2014/main" id="{5195E33F-6B5D-3143-89F5-95EF40B471EF}"/>
              </a:ext>
            </a:extLst>
          </p:cNvPr>
          <p:cNvSpPr txBox="1">
            <a:spLocks/>
          </p:cNvSpPr>
          <p:nvPr/>
        </p:nvSpPr>
        <p:spPr>
          <a:xfrm>
            <a:off x="524860" y="-247631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800" b="1" kern="1200">
                <a:ln>
                  <a:solidFill>
                    <a:srgbClr val="17346D"/>
                  </a:solidFill>
                </a:ln>
                <a:solidFill>
                  <a:srgbClr val="17346D"/>
                </a:solidFill>
                <a:latin typeface="+mj-lt"/>
                <a:ea typeface="+mj-ea"/>
                <a:cs typeface="Avenir Heavy"/>
              </a:defRPr>
            </a:lvl1pPr>
          </a:lstStyle>
          <a:p>
            <a:pPr algn="l"/>
            <a:r>
              <a:rPr lang="en-US" sz="4000" dirty="0"/>
              <a:t>Daily Challenge - PE and Maths #16</a:t>
            </a:r>
          </a:p>
        </p:txBody>
      </p:sp>
      <p:pic>
        <p:nvPicPr>
          <p:cNvPr id="37" name="Picture 36" descr="LANDSCAPE_LOGO_1_WHITE.eps">
            <a:extLst>
              <a:ext uri="{FF2B5EF4-FFF2-40B4-BE49-F238E27FC236}">
                <a16:creationId xmlns:a16="http://schemas.microsoft.com/office/drawing/2014/main" id="{C9478180-72F3-6948-BF49-D2AD9F72C8D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057" y="6094289"/>
            <a:ext cx="2311697" cy="611195"/>
          </a:xfrm>
          <a:prstGeom prst="rect">
            <a:avLst/>
          </a:prstGeom>
        </p:spPr>
      </p:pic>
      <p:sp useBgFill="1">
        <p:nvSpPr>
          <p:cNvPr id="38" name="Freeform 37">
            <a:extLst>
              <a:ext uri="{FF2B5EF4-FFF2-40B4-BE49-F238E27FC236}">
                <a16:creationId xmlns:a16="http://schemas.microsoft.com/office/drawing/2014/main" id="{2837B3A8-A07F-9A40-895F-764A8131C493}"/>
              </a:ext>
            </a:extLst>
          </p:cNvPr>
          <p:cNvSpPr>
            <a:spLocks/>
          </p:cNvSpPr>
          <p:nvPr/>
        </p:nvSpPr>
        <p:spPr bwMode="hidden">
          <a:xfrm flipH="1" flipV="1">
            <a:off x="55898" y="5473397"/>
            <a:ext cx="9167524" cy="715229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pic>
        <p:nvPicPr>
          <p:cNvPr id="54" name="Graphic 53">
            <a:extLst>
              <a:ext uri="{FF2B5EF4-FFF2-40B4-BE49-F238E27FC236}">
                <a16:creationId xmlns:a16="http://schemas.microsoft.com/office/drawing/2014/main" id="{36DBB4AD-2D8E-804D-89C8-94EE046494C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8293703" y="85586"/>
            <a:ext cx="471488" cy="471488"/>
          </a:xfrm>
          <a:prstGeom prst="rect">
            <a:avLst/>
          </a:prstGeom>
        </p:spPr>
      </p:pic>
      <p:sp>
        <p:nvSpPr>
          <p:cNvPr id="22" name="TextBox 1">
            <a:extLst>
              <a:ext uri="{FF2B5EF4-FFF2-40B4-BE49-F238E27FC236}">
                <a16:creationId xmlns:a16="http://schemas.microsoft.com/office/drawing/2014/main" id="{3808FABA-3495-1749-BE4D-EF6F982DDCA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00388" y="6267450"/>
            <a:ext cx="6043612" cy="277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/>
            <a:r>
              <a:rPr lang="en-US" altLang="en-US" sz="1200" dirty="0">
                <a:solidFill>
                  <a:schemeClr val="bg1"/>
                </a:solidFill>
                <a:latin typeface="Avenir Book" panose="02000503020000020003" pitchFamily="2" charset="0"/>
              </a:rPr>
              <a:t>For more home learning resources, visit </a:t>
            </a:r>
            <a:r>
              <a:rPr lang="en-US" altLang="en-US" sz="1200" dirty="0" err="1">
                <a:solidFill>
                  <a:schemeClr val="bg1"/>
                </a:solidFill>
                <a:latin typeface="Avenir Book" panose="02000503020000020003" pitchFamily="2" charset="0"/>
              </a:rPr>
              <a:t>www.pescholar.com</a:t>
            </a:r>
            <a:r>
              <a:rPr lang="en-US" altLang="en-US" sz="1200" dirty="0">
                <a:solidFill>
                  <a:schemeClr val="bg1"/>
                </a:solidFill>
                <a:latin typeface="Avenir Book" panose="02000503020000020003" pitchFamily="2" charset="0"/>
              </a:rPr>
              <a:t>/home-learning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061D6E3B-5022-4AFA-9BD7-05B71C813111}"/>
              </a:ext>
            </a:extLst>
          </p:cNvPr>
          <p:cNvSpPr/>
          <p:nvPr/>
        </p:nvSpPr>
        <p:spPr>
          <a:xfrm>
            <a:off x="1110910" y="561467"/>
            <a:ext cx="6494747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800" b="1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Run an Athletic event</a:t>
            </a:r>
            <a:endParaRPr lang="en-US" sz="2800" b="1" cap="none" spc="0" dirty="0">
              <a:ln w="12700">
                <a:solidFill>
                  <a:schemeClr val="accent1"/>
                </a:solidFill>
                <a:prstDash val="solid"/>
              </a:ln>
              <a:pattFill prst="pct50">
                <a:fgClr>
                  <a:schemeClr val="accent1"/>
                </a:fgClr>
                <a:bgClr>
                  <a:schemeClr val="accent1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accent1"/>
                </a:outerShdw>
              </a:effectLst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E2A221C-4123-4043-8B7F-35D9FE05FDE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90947" y="1651452"/>
            <a:ext cx="1255079" cy="1150489"/>
          </a:xfrm>
          <a:prstGeom prst="rect">
            <a:avLst/>
          </a:prstGeom>
        </p:spPr>
      </p:pic>
      <p:sp>
        <p:nvSpPr>
          <p:cNvPr id="32" name="Rectangle 31">
            <a:extLst>
              <a:ext uri="{FF2B5EF4-FFF2-40B4-BE49-F238E27FC236}">
                <a16:creationId xmlns:a16="http://schemas.microsoft.com/office/drawing/2014/main" id="{EA312277-439E-4F83-ADEE-E62A2C6158CF}"/>
              </a:ext>
            </a:extLst>
          </p:cNvPr>
          <p:cNvSpPr/>
          <p:nvPr/>
        </p:nvSpPr>
        <p:spPr>
          <a:xfrm>
            <a:off x="295835" y="1241179"/>
            <a:ext cx="2051838" cy="33855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1600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Set up your course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5256EF52-8D35-40EE-8576-BD3867210A35}"/>
              </a:ext>
            </a:extLst>
          </p:cNvPr>
          <p:cNvSpPr txBox="1"/>
          <p:nvPr/>
        </p:nvSpPr>
        <p:spPr>
          <a:xfrm>
            <a:off x="229852" y="2994231"/>
            <a:ext cx="2183803" cy="2123658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sz="1200" b="1" dirty="0"/>
              <a:t>Set up a 5 metre shuttle run</a:t>
            </a:r>
          </a:p>
          <a:p>
            <a:pPr algn="ctr"/>
            <a:r>
              <a:rPr lang="en-GB" sz="1200" dirty="0"/>
              <a:t>(10 there and back)</a:t>
            </a:r>
          </a:p>
          <a:p>
            <a:r>
              <a:rPr lang="en-GB" sz="1200" b="0" dirty="0"/>
              <a:t>Approx. 1 big step = 1 metre</a:t>
            </a:r>
          </a:p>
          <a:p>
            <a:endParaRPr lang="en-GB" sz="1200" dirty="0"/>
          </a:p>
          <a:p>
            <a:r>
              <a:rPr lang="en-GB" sz="1200" dirty="0"/>
              <a:t>Work out the number of laps you need to complete</a:t>
            </a:r>
          </a:p>
          <a:p>
            <a:endParaRPr lang="en-GB" sz="1200" dirty="0"/>
          </a:p>
          <a:p>
            <a:r>
              <a:rPr lang="en-GB" sz="1200" dirty="0"/>
              <a:t>Event distance ÷ course (10)</a:t>
            </a:r>
          </a:p>
          <a:p>
            <a:endParaRPr lang="en-GB" sz="1200" dirty="0"/>
          </a:p>
          <a:p>
            <a:r>
              <a:rPr lang="en-GB" sz="1200" dirty="0"/>
              <a:t>Run and time your laps</a:t>
            </a:r>
          </a:p>
          <a:p>
            <a:r>
              <a:rPr lang="en-GB" sz="1200" dirty="0"/>
              <a:t>Try to beat your time</a:t>
            </a:r>
          </a:p>
        </p:txBody>
      </p:sp>
      <p:graphicFrame>
        <p:nvGraphicFramePr>
          <p:cNvPr id="16" name="Table 15">
            <a:extLst>
              <a:ext uri="{FF2B5EF4-FFF2-40B4-BE49-F238E27FC236}">
                <a16:creationId xmlns:a16="http://schemas.microsoft.com/office/drawing/2014/main" id="{6E480F25-EF95-4B88-8B7D-E816AF29B6E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62924762"/>
              </p:ext>
            </p:extLst>
          </p:nvPr>
        </p:nvGraphicFramePr>
        <p:xfrm>
          <a:off x="2745237" y="1163511"/>
          <a:ext cx="6197760" cy="4316378"/>
        </p:xfrm>
        <a:graphic>
          <a:graphicData uri="http://schemas.openxmlformats.org/drawingml/2006/table">
            <a:tbl>
              <a:tblPr firstRow="1" bandRow="1">
                <a:tableStyleId>{BC89EF96-8CEA-46FF-86C4-4CE0E7609802}</a:tableStyleId>
              </a:tblPr>
              <a:tblGrid>
                <a:gridCol w="1762217">
                  <a:extLst>
                    <a:ext uri="{9D8B030D-6E8A-4147-A177-3AD203B41FA5}">
                      <a16:colId xmlns:a16="http://schemas.microsoft.com/office/drawing/2014/main" val="2119908135"/>
                    </a:ext>
                  </a:extLst>
                </a:gridCol>
                <a:gridCol w="1393115">
                  <a:extLst>
                    <a:ext uri="{9D8B030D-6E8A-4147-A177-3AD203B41FA5}">
                      <a16:colId xmlns:a16="http://schemas.microsoft.com/office/drawing/2014/main" val="2312139158"/>
                    </a:ext>
                  </a:extLst>
                </a:gridCol>
                <a:gridCol w="930537">
                  <a:extLst>
                    <a:ext uri="{9D8B030D-6E8A-4147-A177-3AD203B41FA5}">
                      <a16:colId xmlns:a16="http://schemas.microsoft.com/office/drawing/2014/main" val="1884615692"/>
                    </a:ext>
                  </a:extLst>
                </a:gridCol>
                <a:gridCol w="952052">
                  <a:extLst>
                    <a:ext uri="{9D8B030D-6E8A-4147-A177-3AD203B41FA5}">
                      <a16:colId xmlns:a16="http://schemas.microsoft.com/office/drawing/2014/main" val="1265438143"/>
                    </a:ext>
                  </a:extLst>
                </a:gridCol>
                <a:gridCol w="1159839">
                  <a:extLst>
                    <a:ext uri="{9D8B030D-6E8A-4147-A177-3AD203B41FA5}">
                      <a16:colId xmlns:a16="http://schemas.microsoft.com/office/drawing/2014/main" val="124736509"/>
                    </a:ext>
                  </a:extLst>
                </a:gridCol>
              </a:tblGrid>
              <a:tr h="735214">
                <a:tc>
                  <a:txBody>
                    <a:bodyPr/>
                    <a:lstStyle/>
                    <a:p>
                      <a:pPr algn="ctr"/>
                      <a:r>
                        <a:rPr lang="en-GB" sz="2000" dirty="0"/>
                        <a:t>Athletics </a:t>
                      </a:r>
                    </a:p>
                    <a:p>
                      <a:pPr algn="ctr"/>
                      <a:r>
                        <a:rPr lang="en-GB" sz="2000" dirty="0"/>
                        <a:t>event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dirty="0"/>
                        <a:t>Number of laps to run</a:t>
                      </a:r>
                    </a:p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100" dirty="0"/>
                        <a:t>(÷ by course – 10m) </a:t>
                      </a:r>
                    </a:p>
                    <a:p>
                      <a:pPr algn="ctr"/>
                      <a:endParaRPr lang="en-GB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dirty="0"/>
                        <a:t>Time taken</a:t>
                      </a:r>
                    </a:p>
                    <a:p>
                      <a:pPr algn="ctr"/>
                      <a:r>
                        <a:rPr lang="en-GB" sz="1200" dirty="0"/>
                        <a:t>Attempt 1 </a:t>
                      </a:r>
                    </a:p>
                    <a:p>
                      <a:pPr algn="ctr"/>
                      <a:endParaRPr lang="en-GB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dirty="0"/>
                        <a:t>Time taken</a:t>
                      </a:r>
                    </a:p>
                    <a:p>
                      <a:pPr algn="ctr"/>
                      <a:r>
                        <a:rPr lang="en-GB" sz="1200" dirty="0"/>
                        <a:t>Attempt 1 </a:t>
                      </a:r>
                    </a:p>
                    <a:p>
                      <a:pPr algn="ctr"/>
                      <a:endParaRPr lang="en-GB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dirty="0"/>
                        <a:t>Which attempt was quickest?</a:t>
                      </a:r>
                    </a:p>
                    <a:p>
                      <a:pPr algn="ctr"/>
                      <a:r>
                        <a:rPr lang="en-GB" sz="1200" dirty="0"/>
                        <a:t>1 or 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24207354"/>
                  </a:ext>
                </a:extLst>
              </a:tr>
              <a:tr h="524543">
                <a:tc>
                  <a:txBody>
                    <a:bodyPr/>
                    <a:lstStyle/>
                    <a:p>
                      <a:pPr algn="ctr"/>
                      <a:r>
                        <a:rPr lang="en-GB" sz="1600" dirty="0"/>
                        <a:t>100m Sprint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2409644"/>
                  </a:ext>
                </a:extLst>
              </a:tr>
              <a:tr h="618565"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dirty="0"/>
                        <a:t>400m Race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87333256"/>
                  </a:ext>
                </a:extLst>
              </a:tr>
              <a:tr h="725575"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800m Race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96764793"/>
                  </a:ext>
                </a:extLst>
              </a:tr>
              <a:tr h="725575"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1500m Race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17161067"/>
                  </a:ext>
                </a:extLst>
              </a:tr>
              <a:tr h="725575"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Endurance Challenge</a:t>
                      </a:r>
                    </a:p>
                    <a:p>
                      <a:pPr algn="ctr"/>
                      <a:r>
                        <a:rPr lang="en-GB" dirty="0"/>
                        <a:t>3000m Race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5973402"/>
                  </a:ext>
                </a:extLst>
              </a:tr>
            </a:tbl>
          </a:graphicData>
        </a:graphic>
      </p:graphicFrame>
      <p:pic>
        <p:nvPicPr>
          <p:cNvPr id="2" name="Graphic 1">
            <a:extLst>
              <a:ext uri="{FF2B5EF4-FFF2-40B4-BE49-F238E27FC236}">
                <a16:creationId xmlns:a16="http://schemas.microsoft.com/office/drawing/2014/main" id="{75088D9D-A539-4649-A94D-9130C7D49A3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6248402" y="1618797"/>
            <a:ext cx="274988" cy="274988"/>
          </a:xfrm>
          <a:prstGeom prst="rect">
            <a:avLst/>
          </a:prstGeom>
        </p:spPr>
      </p:pic>
      <p:pic>
        <p:nvPicPr>
          <p:cNvPr id="17" name="Graphic 16">
            <a:extLst>
              <a:ext uri="{FF2B5EF4-FFF2-40B4-BE49-F238E27FC236}">
                <a16:creationId xmlns:a16="http://schemas.microsoft.com/office/drawing/2014/main" id="{24EFEFE4-1CE0-4D25-B661-BE7BCF15D9C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7147613" y="1633703"/>
            <a:ext cx="274988" cy="2749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244759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0" name="Diagram 29">
            <a:extLst>
              <a:ext uri="{FF2B5EF4-FFF2-40B4-BE49-F238E27FC236}">
                <a16:creationId xmlns:a16="http://schemas.microsoft.com/office/drawing/2014/main" id="{460CBCAA-8263-7A4D-B066-A344F5803B63}"/>
              </a:ext>
            </a:extLst>
          </p:cNvPr>
          <p:cNvGraphicFramePr/>
          <p:nvPr/>
        </p:nvGraphicFramePr>
        <p:xfrm>
          <a:off x="382384" y="1285597"/>
          <a:ext cx="8379229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1" name="Title Placeholder 1">
            <a:extLst>
              <a:ext uri="{FF2B5EF4-FFF2-40B4-BE49-F238E27FC236}">
                <a16:creationId xmlns:a16="http://schemas.microsoft.com/office/drawing/2014/main" id="{5195E33F-6B5D-3143-89F5-95EF40B471EF}"/>
              </a:ext>
            </a:extLst>
          </p:cNvPr>
          <p:cNvSpPr txBox="1">
            <a:spLocks/>
          </p:cNvSpPr>
          <p:nvPr/>
        </p:nvSpPr>
        <p:spPr>
          <a:xfrm>
            <a:off x="370625" y="-133205"/>
            <a:ext cx="8379229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800" b="1" kern="1200">
                <a:ln>
                  <a:solidFill>
                    <a:srgbClr val="17346D"/>
                  </a:solidFill>
                </a:ln>
                <a:solidFill>
                  <a:srgbClr val="17346D"/>
                </a:solidFill>
                <a:latin typeface="+mj-lt"/>
                <a:ea typeface="+mj-ea"/>
                <a:cs typeface="Avenir Heavy"/>
              </a:defRPr>
            </a:lvl1pPr>
          </a:lstStyle>
          <a:p>
            <a:pPr algn="l"/>
            <a:r>
              <a:rPr lang="en-US" sz="4000" dirty="0"/>
              <a:t>Daily Challenge - PE and Maths #17</a:t>
            </a:r>
          </a:p>
        </p:txBody>
      </p:sp>
      <p:grpSp>
        <p:nvGrpSpPr>
          <p:cNvPr id="32" name="Group 31">
            <a:extLst>
              <a:ext uri="{FF2B5EF4-FFF2-40B4-BE49-F238E27FC236}">
                <a16:creationId xmlns:a16="http://schemas.microsoft.com/office/drawing/2014/main" id="{D574629A-EB11-2243-A189-7CA06CD0C559}"/>
              </a:ext>
            </a:extLst>
          </p:cNvPr>
          <p:cNvGrpSpPr/>
          <p:nvPr/>
        </p:nvGrpSpPr>
        <p:grpSpPr>
          <a:xfrm>
            <a:off x="0" y="5618879"/>
            <a:ext cx="9144000" cy="1239122"/>
            <a:chOff x="-23522" y="5408742"/>
            <a:chExt cx="9167522" cy="1449258"/>
          </a:xfrm>
          <a:solidFill>
            <a:srgbClr val="173B6E"/>
          </a:solidFill>
        </p:grpSpPr>
        <p:sp>
          <p:nvSpPr>
            <p:cNvPr id="33" name="Rectangle 32">
              <a:extLst>
                <a:ext uri="{FF2B5EF4-FFF2-40B4-BE49-F238E27FC236}">
                  <a16:creationId xmlns:a16="http://schemas.microsoft.com/office/drawing/2014/main" id="{DA840CAA-D998-3447-9F75-4DD7C89EA5E9}"/>
                </a:ext>
              </a:extLst>
            </p:cNvPr>
            <p:cNvSpPr/>
            <p:nvPr userDrawn="1"/>
          </p:nvSpPr>
          <p:spPr>
            <a:xfrm rot="10800000">
              <a:off x="-23522" y="5477870"/>
              <a:ext cx="9167522" cy="138013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1E365A"/>
                </a:solidFill>
              </a:endParaRPr>
            </a:p>
          </p:txBody>
        </p:sp>
        <p:sp useBgFill="1">
          <p:nvSpPr>
            <p:cNvPr id="34" name="Freeform 33">
              <a:extLst>
                <a:ext uri="{FF2B5EF4-FFF2-40B4-BE49-F238E27FC236}">
                  <a16:creationId xmlns:a16="http://schemas.microsoft.com/office/drawing/2014/main" id="{FF876226-2EB8-6645-8DB9-0343169C7DFD}"/>
                </a:ext>
              </a:extLst>
            </p:cNvPr>
            <p:cNvSpPr>
              <a:spLocks/>
            </p:cNvSpPr>
            <p:nvPr userDrawn="1"/>
          </p:nvSpPr>
          <p:spPr bwMode="hidden">
            <a:xfrm flipH="1" flipV="1">
              <a:off x="-23522" y="5408742"/>
              <a:ext cx="9167522" cy="784355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rgbClr val="1E365A"/>
                </a:solidFill>
              </a:endParaRPr>
            </a:p>
          </p:txBody>
        </p:sp>
      </p:grpSp>
      <p:pic>
        <p:nvPicPr>
          <p:cNvPr id="37" name="Picture 36" descr="LANDSCAPE_LOGO_1_WHITE.eps">
            <a:extLst>
              <a:ext uri="{FF2B5EF4-FFF2-40B4-BE49-F238E27FC236}">
                <a16:creationId xmlns:a16="http://schemas.microsoft.com/office/drawing/2014/main" id="{C9478180-72F3-6948-BF49-D2AD9F72C8D6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057" y="6094289"/>
            <a:ext cx="2311697" cy="611195"/>
          </a:xfrm>
          <a:prstGeom prst="rect">
            <a:avLst/>
          </a:prstGeom>
        </p:spPr>
      </p:pic>
      <p:sp useBgFill="1">
        <p:nvSpPr>
          <p:cNvPr id="38" name="Freeform 37">
            <a:extLst>
              <a:ext uri="{FF2B5EF4-FFF2-40B4-BE49-F238E27FC236}">
                <a16:creationId xmlns:a16="http://schemas.microsoft.com/office/drawing/2014/main" id="{2837B3A8-A07F-9A40-895F-764A8131C493}"/>
              </a:ext>
            </a:extLst>
          </p:cNvPr>
          <p:cNvSpPr>
            <a:spLocks/>
          </p:cNvSpPr>
          <p:nvPr/>
        </p:nvSpPr>
        <p:spPr bwMode="hidden">
          <a:xfrm flipH="1" flipV="1">
            <a:off x="0" y="5468732"/>
            <a:ext cx="9167524" cy="715229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pic>
        <p:nvPicPr>
          <p:cNvPr id="54" name="Graphic 53">
            <a:extLst>
              <a:ext uri="{FF2B5EF4-FFF2-40B4-BE49-F238E27FC236}">
                <a16:creationId xmlns:a16="http://schemas.microsoft.com/office/drawing/2014/main" id="{36DBB4AD-2D8E-804D-89C8-94EE046494C5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8290125" y="202551"/>
            <a:ext cx="471488" cy="471488"/>
          </a:xfrm>
          <a:prstGeom prst="rect">
            <a:avLst/>
          </a:prstGeom>
        </p:spPr>
      </p:pic>
      <p:sp>
        <p:nvSpPr>
          <p:cNvPr id="55" name="TextBox 54">
            <a:extLst>
              <a:ext uri="{FF2B5EF4-FFF2-40B4-BE49-F238E27FC236}">
                <a16:creationId xmlns:a16="http://schemas.microsoft.com/office/drawing/2014/main" id="{D1E80286-D6F9-6945-8C17-9C20F3FA04F2}"/>
              </a:ext>
            </a:extLst>
          </p:cNvPr>
          <p:cNvSpPr txBox="1"/>
          <p:nvPr/>
        </p:nvSpPr>
        <p:spPr>
          <a:xfrm>
            <a:off x="370625" y="739816"/>
            <a:ext cx="8304416" cy="44165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This PE and Maths challenge card has been created to help keep your mind and body active using a quick and fun challenge! </a:t>
            </a:r>
          </a:p>
          <a:p>
            <a:endParaRPr lang="en-US" sz="1600" dirty="0"/>
          </a:p>
          <a:p>
            <a:r>
              <a:rPr lang="en-US" sz="1600" dirty="0"/>
              <a:t>The card is suitable for KS1 to KS3 (ages 6 to 14) to develop or reinforce numeracy skills linked to physical activity and clock familiarisation. (hours and minutes)     </a:t>
            </a:r>
          </a:p>
          <a:p>
            <a:endParaRPr lang="en-US" sz="1600" dirty="0"/>
          </a:p>
          <a:p>
            <a:r>
              <a:rPr lang="en-US" sz="1600" dirty="0"/>
              <a:t>The aim of the challenge is to: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(Physical) Complete a 1 hour challenge, progressively getting harder on a chosen activity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(Mathematical) Using and understanding clock terminology. Learning to tell the time.</a:t>
            </a:r>
          </a:p>
          <a:p>
            <a:endParaRPr lang="en-US" sz="1600" dirty="0"/>
          </a:p>
          <a:p>
            <a:r>
              <a:rPr lang="en-US" sz="1500" dirty="0"/>
              <a:t>The rules are: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500" dirty="0"/>
              <a:t>Choose an activity for your work out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dirty="0"/>
              <a:t>Using an analogue clock start the challenge on the hour (any hour will work)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500" dirty="0"/>
              <a:t>As the minute hand reaches each number, complete each activity for that time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500" dirty="0"/>
              <a:t>For basic work out use hour numbers- At 1 complete 1 activity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500" dirty="0"/>
              <a:t>For more advanced work out use minute numbers – At 1 complete 5 for 5 past.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500" dirty="0"/>
              <a:t>Extensions: 	1. Change the activates			</a:t>
            </a:r>
          </a:p>
          <a:p>
            <a:r>
              <a:rPr lang="en-US" sz="1500" dirty="0"/>
              <a:t>			2. Complete for 30 minutes using advanced work out			</a:t>
            </a:r>
          </a:p>
        </p:txBody>
      </p:sp>
      <p:sp>
        <p:nvSpPr>
          <p:cNvPr id="12" name="TextBox 1">
            <a:extLst>
              <a:ext uri="{FF2B5EF4-FFF2-40B4-BE49-F238E27FC236}">
                <a16:creationId xmlns:a16="http://schemas.microsoft.com/office/drawing/2014/main" id="{DE319420-8D2F-734F-A241-13F93117250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00388" y="6267450"/>
            <a:ext cx="6043612" cy="277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/>
            <a:r>
              <a:rPr lang="en-US" altLang="en-US" sz="1200" dirty="0">
                <a:solidFill>
                  <a:schemeClr val="bg1"/>
                </a:solidFill>
                <a:latin typeface="Avenir Book" panose="02000503020000020003" pitchFamily="2" charset="0"/>
              </a:rPr>
              <a:t>For more home learning resources, visit </a:t>
            </a:r>
            <a:r>
              <a:rPr lang="en-US" altLang="en-US" sz="1200" dirty="0" err="1">
                <a:solidFill>
                  <a:schemeClr val="bg1"/>
                </a:solidFill>
                <a:latin typeface="Avenir Book" panose="02000503020000020003" pitchFamily="2" charset="0"/>
              </a:rPr>
              <a:t>www.pescholar.com</a:t>
            </a:r>
            <a:r>
              <a:rPr lang="en-US" altLang="en-US" sz="1200" dirty="0">
                <a:solidFill>
                  <a:schemeClr val="bg1"/>
                </a:solidFill>
                <a:latin typeface="Avenir Book" panose="02000503020000020003" pitchFamily="2" charset="0"/>
              </a:rPr>
              <a:t>/home-learning</a:t>
            </a:r>
          </a:p>
        </p:txBody>
      </p:sp>
    </p:spTree>
    <p:extLst>
      <p:ext uri="{BB962C8B-B14F-4D97-AF65-F5344CB8AC3E}">
        <p14:creationId xmlns:p14="http://schemas.microsoft.com/office/powerpoint/2010/main" val="261786723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Title Placeholder 1">
            <a:extLst>
              <a:ext uri="{FF2B5EF4-FFF2-40B4-BE49-F238E27FC236}">
                <a16:creationId xmlns:a16="http://schemas.microsoft.com/office/drawing/2014/main" id="{5195E33F-6B5D-3143-89F5-95EF40B471EF}"/>
              </a:ext>
            </a:extLst>
          </p:cNvPr>
          <p:cNvSpPr txBox="1">
            <a:spLocks/>
          </p:cNvSpPr>
          <p:nvPr/>
        </p:nvSpPr>
        <p:spPr>
          <a:xfrm>
            <a:off x="524860" y="-247631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800" b="1" kern="1200">
                <a:ln>
                  <a:solidFill>
                    <a:srgbClr val="17346D"/>
                  </a:solidFill>
                </a:ln>
                <a:solidFill>
                  <a:srgbClr val="17346D"/>
                </a:solidFill>
                <a:latin typeface="+mj-lt"/>
                <a:ea typeface="+mj-ea"/>
                <a:cs typeface="Avenir Heavy"/>
              </a:defRPr>
            </a:lvl1pPr>
          </a:lstStyle>
          <a:p>
            <a:pPr algn="l"/>
            <a:r>
              <a:rPr lang="en-US" sz="4000" dirty="0"/>
              <a:t>Daily Challenge - PE and Maths #17</a:t>
            </a:r>
          </a:p>
        </p:txBody>
      </p:sp>
      <p:pic>
        <p:nvPicPr>
          <p:cNvPr id="37" name="Picture 36" descr="LANDSCAPE_LOGO_1_WHITE.eps">
            <a:extLst>
              <a:ext uri="{FF2B5EF4-FFF2-40B4-BE49-F238E27FC236}">
                <a16:creationId xmlns:a16="http://schemas.microsoft.com/office/drawing/2014/main" id="{C9478180-72F3-6948-BF49-D2AD9F72C8D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057" y="6094289"/>
            <a:ext cx="2311697" cy="611195"/>
          </a:xfrm>
          <a:prstGeom prst="rect">
            <a:avLst/>
          </a:prstGeom>
        </p:spPr>
      </p:pic>
      <p:sp useBgFill="1">
        <p:nvSpPr>
          <p:cNvPr id="38" name="Freeform 37">
            <a:extLst>
              <a:ext uri="{FF2B5EF4-FFF2-40B4-BE49-F238E27FC236}">
                <a16:creationId xmlns:a16="http://schemas.microsoft.com/office/drawing/2014/main" id="{2837B3A8-A07F-9A40-895F-764A8131C493}"/>
              </a:ext>
            </a:extLst>
          </p:cNvPr>
          <p:cNvSpPr>
            <a:spLocks/>
          </p:cNvSpPr>
          <p:nvPr/>
        </p:nvSpPr>
        <p:spPr bwMode="hidden">
          <a:xfrm flipH="1" flipV="1">
            <a:off x="8136" y="5421044"/>
            <a:ext cx="9167524" cy="715229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pic>
        <p:nvPicPr>
          <p:cNvPr id="54" name="Graphic 53">
            <a:extLst>
              <a:ext uri="{FF2B5EF4-FFF2-40B4-BE49-F238E27FC236}">
                <a16:creationId xmlns:a16="http://schemas.microsoft.com/office/drawing/2014/main" id="{36DBB4AD-2D8E-804D-89C8-94EE046494C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8293703" y="85586"/>
            <a:ext cx="471488" cy="471488"/>
          </a:xfrm>
          <a:prstGeom prst="rect">
            <a:avLst/>
          </a:prstGeom>
        </p:spPr>
      </p:pic>
      <p:sp>
        <p:nvSpPr>
          <p:cNvPr id="22" name="TextBox 1">
            <a:extLst>
              <a:ext uri="{FF2B5EF4-FFF2-40B4-BE49-F238E27FC236}">
                <a16:creationId xmlns:a16="http://schemas.microsoft.com/office/drawing/2014/main" id="{3808FABA-3495-1749-BE4D-EF6F982DDCA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00388" y="6267450"/>
            <a:ext cx="6043612" cy="277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/>
            <a:r>
              <a:rPr lang="en-US" altLang="en-US" sz="1200" dirty="0">
                <a:solidFill>
                  <a:schemeClr val="bg1"/>
                </a:solidFill>
                <a:latin typeface="Avenir Book" panose="02000503020000020003" pitchFamily="2" charset="0"/>
              </a:rPr>
              <a:t>For more home learning resources, visit </a:t>
            </a:r>
            <a:r>
              <a:rPr lang="en-US" altLang="en-US" sz="1200" dirty="0" err="1">
                <a:solidFill>
                  <a:schemeClr val="bg1"/>
                </a:solidFill>
                <a:latin typeface="Avenir Book" panose="02000503020000020003" pitchFamily="2" charset="0"/>
              </a:rPr>
              <a:t>www.pescholar.com</a:t>
            </a:r>
            <a:r>
              <a:rPr lang="en-US" altLang="en-US" sz="1200" dirty="0">
                <a:solidFill>
                  <a:schemeClr val="bg1"/>
                </a:solidFill>
                <a:latin typeface="Avenir Book" panose="02000503020000020003" pitchFamily="2" charset="0"/>
              </a:rPr>
              <a:t>/home-learning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061D6E3B-5022-4AFA-9BD7-05B71C813111}"/>
              </a:ext>
            </a:extLst>
          </p:cNvPr>
          <p:cNvSpPr/>
          <p:nvPr/>
        </p:nvSpPr>
        <p:spPr>
          <a:xfrm>
            <a:off x="1110910" y="561467"/>
            <a:ext cx="6494747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800" b="1" cap="none" spc="0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On time 1 hour challenge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072F9466-42C2-4CED-AF41-F8C57147F9B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32329" y="1291190"/>
            <a:ext cx="3827034" cy="3827034"/>
          </a:xfrm>
          <a:prstGeom prst="rect">
            <a:avLst/>
          </a:prstGeom>
        </p:spPr>
      </p:pic>
      <p:graphicFrame>
        <p:nvGraphicFramePr>
          <p:cNvPr id="13" name="Table 12">
            <a:extLst>
              <a:ext uri="{FF2B5EF4-FFF2-40B4-BE49-F238E27FC236}">
                <a16:creationId xmlns:a16="http://schemas.microsoft.com/office/drawing/2014/main" id="{F41B541C-5904-45F4-9365-E51461C2FC6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69994046"/>
              </p:ext>
            </p:extLst>
          </p:nvPr>
        </p:nvGraphicFramePr>
        <p:xfrm>
          <a:off x="367551" y="1112396"/>
          <a:ext cx="2424057" cy="18542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437611">
                  <a:extLst>
                    <a:ext uri="{9D8B030D-6E8A-4147-A177-3AD203B41FA5}">
                      <a16:colId xmlns:a16="http://schemas.microsoft.com/office/drawing/2014/main" val="3854161762"/>
                    </a:ext>
                  </a:extLst>
                </a:gridCol>
                <a:gridCol w="986446">
                  <a:extLst>
                    <a:ext uri="{9D8B030D-6E8A-4147-A177-3AD203B41FA5}">
                      <a16:colId xmlns:a16="http://schemas.microsoft.com/office/drawing/2014/main" val="2294338997"/>
                    </a:ext>
                  </a:extLst>
                </a:gridCol>
              </a:tblGrid>
              <a:tr h="370840">
                <a:tc gridSpan="2">
                  <a:txBody>
                    <a:bodyPr/>
                    <a:lstStyle/>
                    <a:p>
                      <a:pPr algn="ctr"/>
                      <a:r>
                        <a:rPr lang="en-GB" dirty="0"/>
                        <a:t>Choose your activity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0255256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sz="1600" dirty="0"/>
                        <a:t>Press ups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3487579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sz="1600" dirty="0"/>
                        <a:t>Sits ups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2530411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sz="1600" dirty="0"/>
                        <a:t>Running laps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0420941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sz="1600" dirty="0"/>
                        <a:t>Skipping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82893397"/>
                  </a:ext>
                </a:extLst>
              </a:tr>
            </a:tbl>
          </a:graphicData>
        </a:graphic>
      </p:graphicFrame>
      <p:pic>
        <p:nvPicPr>
          <p:cNvPr id="28" name="Graphic 27">
            <a:extLst>
              <a:ext uri="{FF2B5EF4-FFF2-40B4-BE49-F238E27FC236}">
                <a16:creationId xmlns:a16="http://schemas.microsoft.com/office/drawing/2014/main" id="{8332B1A8-4471-4081-A2A3-A663C34C622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2025042" y="1793916"/>
            <a:ext cx="471489" cy="471489"/>
          </a:xfrm>
          <a:prstGeom prst="rect">
            <a:avLst/>
          </a:prstGeom>
        </p:spPr>
      </p:pic>
      <p:pic>
        <p:nvPicPr>
          <p:cNvPr id="29" name="Graphic 28">
            <a:extLst>
              <a:ext uri="{FF2B5EF4-FFF2-40B4-BE49-F238E27FC236}">
                <a16:creationId xmlns:a16="http://schemas.microsoft.com/office/drawing/2014/main" id="{04FA4F9F-5AE5-436D-8FB5-C56DA54FD363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1979326" y="1321669"/>
            <a:ext cx="680283" cy="680283"/>
          </a:xfrm>
          <a:prstGeom prst="rect">
            <a:avLst/>
          </a:prstGeom>
        </p:spPr>
      </p:pic>
      <p:pic>
        <p:nvPicPr>
          <p:cNvPr id="17" name="Graphic 16">
            <a:extLst>
              <a:ext uri="{FF2B5EF4-FFF2-40B4-BE49-F238E27FC236}">
                <a16:creationId xmlns:a16="http://schemas.microsoft.com/office/drawing/2014/main" id="{EA8307AF-5424-4A99-B148-E534E4C29631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2132396" y="2269841"/>
            <a:ext cx="297116" cy="297116"/>
          </a:xfrm>
          <a:prstGeom prst="rect">
            <a:avLst/>
          </a:prstGeom>
        </p:spPr>
      </p:pic>
      <p:pic>
        <p:nvPicPr>
          <p:cNvPr id="33" name="Graphic 32">
            <a:extLst>
              <a:ext uri="{FF2B5EF4-FFF2-40B4-BE49-F238E27FC236}">
                <a16:creationId xmlns:a16="http://schemas.microsoft.com/office/drawing/2014/main" id="{27CD0003-D2AA-45DC-96F8-BB74C9F08BA0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2124020" y="2622370"/>
            <a:ext cx="323218" cy="323218"/>
          </a:xfrm>
          <a:prstGeom prst="rect">
            <a:avLst/>
          </a:prstGeom>
        </p:spPr>
      </p:pic>
      <p:sp>
        <p:nvSpPr>
          <p:cNvPr id="34" name="TextBox 33">
            <a:extLst>
              <a:ext uri="{FF2B5EF4-FFF2-40B4-BE49-F238E27FC236}">
                <a16:creationId xmlns:a16="http://schemas.microsoft.com/office/drawing/2014/main" id="{F0E6DF70-C76A-4A62-BCAE-581CB3FC2019}"/>
              </a:ext>
            </a:extLst>
          </p:cNvPr>
          <p:cNvSpPr txBox="1"/>
          <p:nvPr/>
        </p:nvSpPr>
        <p:spPr>
          <a:xfrm>
            <a:off x="367551" y="3074075"/>
            <a:ext cx="3735595" cy="2308324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endParaRPr lang="en-GB" sz="1200" b="1" dirty="0"/>
          </a:p>
          <a:p>
            <a:r>
              <a:rPr lang="en-GB" sz="1200" b="1" dirty="0"/>
              <a:t>Choose your activity</a:t>
            </a:r>
          </a:p>
          <a:p>
            <a:r>
              <a:rPr lang="en-GB" sz="1200" b="1" dirty="0"/>
              <a:t>Start on the hour (any hour is suitable) </a:t>
            </a:r>
          </a:p>
          <a:p>
            <a:endParaRPr lang="en-GB" sz="1200" b="1" dirty="0"/>
          </a:p>
          <a:p>
            <a:r>
              <a:rPr lang="en-GB" sz="1200" b="0" dirty="0"/>
              <a:t>When the minute hand gets to the next number complete the activity for that time. Rest in-between. </a:t>
            </a:r>
          </a:p>
          <a:p>
            <a:endParaRPr lang="en-GB" sz="1200" dirty="0"/>
          </a:p>
          <a:p>
            <a:r>
              <a:rPr lang="en-GB" sz="1200" b="0" dirty="0"/>
              <a:t>Basic challenge =  1 at 5 past, 2 and 10 past etc.</a:t>
            </a:r>
          </a:p>
          <a:p>
            <a:r>
              <a:rPr lang="en-GB" sz="1200" dirty="0"/>
              <a:t>Advanced challenge = 5 at 5 past, 10 at 10 past etc.</a:t>
            </a:r>
            <a:endParaRPr lang="en-GB" sz="1200" b="0" dirty="0"/>
          </a:p>
          <a:p>
            <a:endParaRPr lang="en-GB" sz="1200" b="0" dirty="0"/>
          </a:p>
          <a:p>
            <a:r>
              <a:rPr lang="en-GB" sz="1200" dirty="0"/>
              <a:t>Further maths= Work out the total number activities. </a:t>
            </a:r>
          </a:p>
          <a:p>
            <a:r>
              <a:rPr lang="en-GB" sz="1200" dirty="0"/>
              <a:t>		 Add up all you have completed</a:t>
            </a:r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900052BC-7E5C-4E88-8284-D7365560C17F}"/>
              </a:ext>
            </a:extLst>
          </p:cNvPr>
          <p:cNvSpPr/>
          <p:nvPr/>
        </p:nvSpPr>
        <p:spPr>
          <a:xfrm>
            <a:off x="1441353" y="3035430"/>
            <a:ext cx="1679201" cy="33855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1600" b="1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Instructions </a:t>
            </a:r>
            <a:endParaRPr lang="en-US" sz="1600" b="1" cap="none" spc="0" dirty="0">
              <a:ln w="12700">
                <a:solidFill>
                  <a:schemeClr val="accent1"/>
                </a:solidFill>
                <a:prstDash val="solid"/>
              </a:ln>
              <a:pattFill prst="pct50">
                <a:fgClr>
                  <a:schemeClr val="accent1"/>
                </a:fgClr>
                <a:bgClr>
                  <a:schemeClr val="accent1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accent1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56676936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0" name="Diagram 29">
            <a:extLst>
              <a:ext uri="{FF2B5EF4-FFF2-40B4-BE49-F238E27FC236}">
                <a16:creationId xmlns:a16="http://schemas.microsoft.com/office/drawing/2014/main" id="{460CBCAA-8263-7A4D-B066-A344F5803B63}"/>
              </a:ext>
            </a:extLst>
          </p:cNvPr>
          <p:cNvGraphicFramePr/>
          <p:nvPr/>
        </p:nvGraphicFramePr>
        <p:xfrm>
          <a:off x="382384" y="1285597"/>
          <a:ext cx="8379229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pSp>
        <p:nvGrpSpPr>
          <p:cNvPr id="32" name="Group 31">
            <a:extLst>
              <a:ext uri="{FF2B5EF4-FFF2-40B4-BE49-F238E27FC236}">
                <a16:creationId xmlns:a16="http://schemas.microsoft.com/office/drawing/2014/main" id="{D574629A-EB11-2243-A189-7CA06CD0C559}"/>
              </a:ext>
            </a:extLst>
          </p:cNvPr>
          <p:cNvGrpSpPr/>
          <p:nvPr/>
        </p:nvGrpSpPr>
        <p:grpSpPr>
          <a:xfrm>
            <a:off x="0" y="5618879"/>
            <a:ext cx="9144000" cy="1239122"/>
            <a:chOff x="-23522" y="5408742"/>
            <a:chExt cx="9167522" cy="1449258"/>
          </a:xfrm>
          <a:solidFill>
            <a:srgbClr val="173B6E"/>
          </a:solidFill>
        </p:grpSpPr>
        <p:sp>
          <p:nvSpPr>
            <p:cNvPr id="33" name="Rectangle 32">
              <a:extLst>
                <a:ext uri="{FF2B5EF4-FFF2-40B4-BE49-F238E27FC236}">
                  <a16:creationId xmlns:a16="http://schemas.microsoft.com/office/drawing/2014/main" id="{DA840CAA-D998-3447-9F75-4DD7C89EA5E9}"/>
                </a:ext>
              </a:extLst>
            </p:cNvPr>
            <p:cNvSpPr/>
            <p:nvPr userDrawn="1"/>
          </p:nvSpPr>
          <p:spPr>
            <a:xfrm rot="10800000">
              <a:off x="-23522" y="5477870"/>
              <a:ext cx="9167522" cy="138013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1E365A"/>
                </a:solidFill>
              </a:endParaRPr>
            </a:p>
          </p:txBody>
        </p:sp>
        <p:sp useBgFill="1">
          <p:nvSpPr>
            <p:cNvPr id="34" name="Freeform 33">
              <a:extLst>
                <a:ext uri="{FF2B5EF4-FFF2-40B4-BE49-F238E27FC236}">
                  <a16:creationId xmlns:a16="http://schemas.microsoft.com/office/drawing/2014/main" id="{FF876226-2EB8-6645-8DB9-0343169C7DFD}"/>
                </a:ext>
              </a:extLst>
            </p:cNvPr>
            <p:cNvSpPr>
              <a:spLocks/>
            </p:cNvSpPr>
            <p:nvPr userDrawn="1"/>
          </p:nvSpPr>
          <p:spPr bwMode="hidden">
            <a:xfrm flipH="1" flipV="1">
              <a:off x="-23522" y="5408742"/>
              <a:ext cx="9167522" cy="784355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rgbClr val="1E365A"/>
                </a:solidFill>
              </a:endParaRPr>
            </a:p>
          </p:txBody>
        </p:sp>
      </p:grpSp>
      <p:pic>
        <p:nvPicPr>
          <p:cNvPr id="37" name="Picture 36" descr="LANDSCAPE_LOGO_1_WHITE.eps">
            <a:extLst>
              <a:ext uri="{FF2B5EF4-FFF2-40B4-BE49-F238E27FC236}">
                <a16:creationId xmlns:a16="http://schemas.microsoft.com/office/drawing/2014/main" id="{C9478180-72F3-6948-BF49-D2AD9F72C8D6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057" y="6094289"/>
            <a:ext cx="2311697" cy="611195"/>
          </a:xfrm>
          <a:prstGeom prst="rect">
            <a:avLst/>
          </a:prstGeom>
        </p:spPr>
      </p:pic>
      <p:sp useBgFill="1">
        <p:nvSpPr>
          <p:cNvPr id="38" name="Freeform 37">
            <a:extLst>
              <a:ext uri="{FF2B5EF4-FFF2-40B4-BE49-F238E27FC236}">
                <a16:creationId xmlns:a16="http://schemas.microsoft.com/office/drawing/2014/main" id="{2837B3A8-A07F-9A40-895F-764A8131C493}"/>
              </a:ext>
            </a:extLst>
          </p:cNvPr>
          <p:cNvSpPr>
            <a:spLocks/>
          </p:cNvSpPr>
          <p:nvPr/>
        </p:nvSpPr>
        <p:spPr bwMode="hidden">
          <a:xfrm flipH="1" flipV="1">
            <a:off x="-3" y="5406419"/>
            <a:ext cx="9167524" cy="715229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pic>
        <p:nvPicPr>
          <p:cNvPr id="54" name="Graphic 53">
            <a:extLst>
              <a:ext uri="{FF2B5EF4-FFF2-40B4-BE49-F238E27FC236}">
                <a16:creationId xmlns:a16="http://schemas.microsoft.com/office/drawing/2014/main" id="{36DBB4AD-2D8E-804D-89C8-94EE046494C5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8290125" y="202551"/>
            <a:ext cx="471488" cy="471488"/>
          </a:xfrm>
          <a:prstGeom prst="rect">
            <a:avLst/>
          </a:prstGeom>
        </p:spPr>
      </p:pic>
      <p:sp>
        <p:nvSpPr>
          <p:cNvPr id="55" name="TextBox 54">
            <a:extLst>
              <a:ext uri="{FF2B5EF4-FFF2-40B4-BE49-F238E27FC236}">
                <a16:creationId xmlns:a16="http://schemas.microsoft.com/office/drawing/2014/main" id="{D1E80286-D6F9-6945-8C17-9C20F3FA04F2}"/>
              </a:ext>
            </a:extLst>
          </p:cNvPr>
          <p:cNvSpPr txBox="1"/>
          <p:nvPr/>
        </p:nvSpPr>
        <p:spPr>
          <a:xfrm>
            <a:off x="242454" y="712020"/>
            <a:ext cx="8304416" cy="42780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This PE and Maths challenge card has been created to help keep your mind and body active using a quick and fun challenge!</a:t>
            </a:r>
          </a:p>
          <a:p>
            <a:endParaRPr lang="en-US" sz="1600" dirty="0"/>
          </a:p>
          <a:p>
            <a:r>
              <a:rPr lang="en-US" sz="1600" dirty="0"/>
              <a:t>The card is suitable for KS1 to KS3 (ages 6 to 14) to develop or reinforce numeracy skills linked to physical activity, with a focus on interpreting data, specifically bar charts.   </a:t>
            </a:r>
          </a:p>
          <a:p>
            <a:endParaRPr lang="en-US" sz="1600" dirty="0"/>
          </a:p>
          <a:p>
            <a:r>
              <a:rPr lang="en-US" sz="1600" dirty="0"/>
              <a:t>The aim of the challenge is to: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(Physical) Complete a varied work out using different activities and a different number of reps.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(Mathematical) Work out the amount of activities by using a bar chart. Answering questions linked to it.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600" dirty="0"/>
          </a:p>
          <a:p>
            <a:r>
              <a:rPr lang="en-US" sz="1600" dirty="0"/>
              <a:t>The rules are: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Using the bar chart work out the number of each activity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Complete your work out, using the total number of each bar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Answer the questions linked to the bar chart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Extensions:  	1. Create and make up your own bar chart using different numbers and activities			2. Change the activities to suit you- Football keep ups, catching a ball etc. </a:t>
            </a:r>
          </a:p>
        </p:txBody>
      </p:sp>
      <p:sp>
        <p:nvSpPr>
          <p:cNvPr id="11" name="Title Placeholder 1">
            <a:extLst>
              <a:ext uri="{FF2B5EF4-FFF2-40B4-BE49-F238E27FC236}">
                <a16:creationId xmlns:a16="http://schemas.microsoft.com/office/drawing/2014/main" id="{3A70966F-E69F-1D4E-83F7-0B1AAD1690D5}"/>
              </a:ext>
            </a:extLst>
          </p:cNvPr>
          <p:cNvSpPr txBox="1">
            <a:spLocks/>
          </p:cNvSpPr>
          <p:nvPr/>
        </p:nvSpPr>
        <p:spPr>
          <a:xfrm>
            <a:off x="370625" y="-133205"/>
            <a:ext cx="8379229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800" b="1" kern="1200">
                <a:ln>
                  <a:solidFill>
                    <a:srgbClr val="17346D"/>
                  </a:solidFill>
                </a:ln>
                <a:solidFill>
                  <a:srgbClr val="17346D"/>
                </a:solidFill>
                <a:latin typeface="+mj-lt"/>
                <a:ea typeface="+mj-ea"/>
                <a:cs typeface="Avenir Heavy"/>
              </a:defRPr>
            </a:lvl1pPr>
          </a:lstStyle>
          <a:p>
            <a:pPr algn="l"/>
            <a:r>
              <a:rPr lang="en-US" sz="4000" dirty="0"/>
              <a:t>Daily Challenge - PE and Maths #18</a:t>
            </a:r>
          </a:p>
        </p:txBody>
      </p:sp>
      <p:sp>
        <p:nvSpPr>
          <p:cNvPr id="12" name="TextBox 1">
            <a:extLst>
              <a:ext uri="{FF2B5EF4-FFF2-40B4-BE49-F238E27FC236}">
                <a16:creationId xmlns:a16="http://schemas.microsoft.com/office/drawing/2014/main" id="{2FC9C1B9-D2D7-324F-8442-B9316243F15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00388" y="6267450"/>
            <a:ext cx="6043612" cy="277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/>
            <a:r>
              <a:rPr lang="en-US" altLang="en-US" sz="1200" dirty="0">
                <a:solidFill>
                  <a:schemeClr val="bg1"/>
                </a:solidFill>
                <a:latin typeface="Avenir Book" panose="02000503020000020003" pitchFamily="2" charset="0"/>
              </a:rPr>
              <a:t>For more home learning resources, visit </a:t>
            </a:r>
            <a:r>
              <a:rPr lang="en-US" altLang="en-US" sz="1200" dirty="0" err="1">
                <a:solidFill>
                  <a:schemeClr val="bg1"/>
                </a:solidFill>
                <a:latin typeface="Avenir Book" panose="02000503020000020003" pitchFamily="2" charset="0"/>
              </a:rPr>
              <a:t>www.pescholar.com</a:t>
            </a:r>
            <a:r>
              <a:rPr lang="en-US" altLang="en-US" sz="1200" dirty="0">
                <a:solidFill>
                  <a:schemeClr val="bg1"/>
                </a:solidFill>
                <a:latin typeface="Avenir Book" panose="02000503020000020003" pitchFamily="2" charset="0"/>
              </a:rPr>
              <a:t>/home-learning</a:t>
            </a:r>
          </a:p>
        </p:txBody>
      </p:sp>
    </p:spTree>
    <p:extLst>
      <p:ext uri="{BB962C8B-B14F-4D97-AF65-F5344CB8AC3E}">
        <p14:creationId xmlns:p14="http://schemas.microsoft.com/office/powerpoint/2010/main" val="196456783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Title Placeholder 1">
            <a:extLst>
              <a:ext uri="{FF2B5EF4-FFF2-40B4-BE49-F238E27FC236}">
                <a16:creationId xmlns:a16="http://schemas.microsoft.com/office/drawing/2014/main" id="{5195E33F-6B5D-3143-89F5-95EF40B471EF}"/>
              </a:ext>
            </a:extLst>
          </p:cNvPr>
          <p:cNvSpPr txBox="1">
            <a:spLocks/>
          </p:cNvSpPr>
          <p:nvPr/>
        </p:nvSpPr>
        <p:spPr>
          <a:xfrm>
            <a:off x="149267" y="-238775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800" b="1" kern="1200">
                <a:ln>
                  <a:solidFill>
                    <a:srgbClr val="17346D"/>
                  </a:solidFill>
                </a:ln>
                <a:solidFill>
                  <a:srgbClr val="17346D"/>
                </a:solidFill>
                <a:latin typeface="+mj-lt"/>
                <a:ea typeface="+mj-ea"/>
                <a:cs typeface="Avenir Heavy"/>
              </a:defRPr>
            </a:lvl1pPr>
          </a:lstStyle>
          <a:p>
            <a:pPr algn="l"/>
            <a:r>
              <a:rPr lang="en-US" sz="4000" dirty="0"/>
              <a:t>Daily Challenge - PE and Maths #18</a:t>
            </a:r>
          </a:p>
        </p:txBody>
      </p:sp>
      <p:grpSp>
        <p:nvGrpSpPr>
          <p:cNvPr id="32" name="Group 31">
            <a:extLst>
              <a:ext uri="{FF2B5EF4-FFF2-40B4-BE49-F238E27FC236}">
                <a16:creationId xmlns:a16="http://schemas.microsoft.com/office/drawing/2014/main" id="{D574629A-EB11-2243-A189-7CA06CD0C559}"/>
              </a:ext>
            </a:extLst>
          </p:cNvPr>
          <p:cNvGrpSpPr/>
          <p:nvPr/>
        </p:nvGrpSpPr>
        <p:grpSpPr>
          <a:xfrm>
            <a:off x="0" y="5618879"/>
            <a:ext cx="9144000" cy="1239122"/>
            <a:chOff x="-23522" y="5408742"/>
            <a:chExt cx="9167522" cy="1449258"/>
          </a:xfrm>
          <a:solidFill>
            <a:srgbClr val="173B6E"/>
          </a:solidFill>
        </p:grpSpPr>
        <p:sp>
          <p:nvSpPr>
            <p:cNvPr id="33" name="Rectangle 32">
              <a:extLst>
                <a:ext uri="{FF2B5EF4-FFF2-40B4-BE49-F238E27FC236}">
                  <a16:creationId xmlns:a16="http://schemas.microsoft.com/office/drawing/2014/main" id="{DA840CAA-D998-3447-9F75-4DD7C89EA5E9}"/>
                </a:ext>
              </a:extLst>
            </p:cNvPr>
            <p:cNvSpPr/>
            <p:nvPr userDrawn="1"/>
          </p:nvSpPr>
          <p:spPr>
            <a:xfrm rot="10800000">
              <a:off x="-23522" y="5477870"/>
              <a:ext cx="9167522" cy="138013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1E365A"/>
                </a:solidFill>
              </a:endParaRPr>
            </a:p>
          </p:txBody>
        </p:sp>
        <p:sp useBgFill="1">
          <p:nvSpPr>
            <p:cNvPr id="34" name="Freeform 33">
              <a:extLst>
                <a:ext uri="{FF2B5EF4-FFF2-40B4-BE49-F238E27FC236}">
                  <a16:creationId xmlns:a16="http://schemas.microsoft.com/office/drawing/2014/main" id="{FF876226-2EB8-6645-8DB9-0343169C7DFD}"/>
                </a:ext>
              </a:extLst>
            </p:cNvPr>
            <p:cNvSpPr>
              <a:spLocks/>
            </p:cNvSpPr>
            <p:nvPr userDrawn="1"/>
          </p:nvSpPr>
          <p:spPr bwMode="hidden">
            <a:xfrm flipH="1" flipV="1">
              <a:off x="-23522" y="5408742"/>
              <a:ext cx="9167522" cy="784355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rgbClr val="1E365A"/>
                </a:solidFill>
              </a:endParaRPr>
            </a:p>
          </p:txBody>
        </p:sp>
      </p:grpSp>
      <p:pic>
        <p:nvPicPr>
          <p:cNvPr id="37" name="Picture 36" descr="LANDSCAPE_LOGO_1_WHITE.eps">
            <a:extLst>
              <a:ext uri="{FF2B5EF4-FFF2-40B4-BE49-F238E27FC236}">
                <a16:creationId xmlns:a16="http://schemas.microsoft.com/office/drawing/2014/main" id="{C9478180-72F3-6948-BF49-D2AD9F72C8D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057" y="6094289"/>
            <a:ext cx="2311697" cy="611195"/>
          </a:xfrm>
          <a:prstGeom prst="rect">
            <a:avLst/>
          </a:prstGeom>
        </p:spPr>
      </p:pic>
      <p:sp useBgFill="1">
        <p:nvSpPr>
          <p:cNvPr id="38" name="Freeform 37">
            <a:extLst>
              <a:ext uri="{FF2B5EF4-FFF2-40B4-BE49-F238E27FC236}">
                <a16:creationId xmlns:a16="http://schemas.microsoft.com/office/drawing/2014/main" id="{2837B3A8-A07F-9A40-895F-764A8131C493}"/>
              </a:ext>
            </a:extLst>
          </p:cNvPr>
          <p:cNvSpPr>
            <a:spLocks/>
          </p:cNvSpPr>
          <p:nvPr/>
        </p:nvSpPr>
        <p:spPr bwMode="hidden">
          <a:xfrm flipH="1" flipV="1">
            <a:off x="9359" y="5379060"/>
            <a:ext cx="9144000" cy="715229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pic>
        <p:nvPicPr>
          <p:cNvPr id="54" name="Graphic 53">
            <a:extLst>
              <a:ext uri="{FF2B5EF4-FFF2-40B4-BE49-F238E27FC236}">
                <a16:creationId xmlns:a16="http://schemas.microsoft.com/office/drawing/2014/main" id="{36DBB4AD-2D8E-804D-89C8-94EE046494C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8110850" y="202551"/>
            <a:ext cx="471488" cy="471488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2F5B2D05-9748-481D-9D6B-9539849987B1}"/>
              </a:ext>
            </a:extLst>
          </p:cNvPr>
          <p:cNvSpPr/>
          <p:nvPr/>
        </p:nvSpPr>
        <p:spPr>
          <a:xfrm>
            <a:off x="1654171" y="581059"/>
            <a:ext cx="4712506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200" b="1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Using data- Bar Charts </a:t>
            </a:r>
            <a:endParaRPr lang="en-US" sz="3200" b="1" cap="none" spc="0" dirty="0">
              <a:ln w="12700">
                <a:solidFill>
                  <a:schemeClr val="accent1"/>
                </a:solidFill>
                <a:prstDash val="solid"/>
              </a:ln>
              <a:pattFill prst="pct50">
                <a:fgClr>
                  <a:schemeClr val="accent1"/>
                </a:fgClr>
                <a:bgClr>
                  <a:schemeClr val="accent1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accent1"/>
                </a:outerShdw>
              </a:effectLst>
            </a:endParaRPr>
          </a:p>
        </p:txBody>
      </p:sp>
      <p:sp>
        <p:nvSpPr>
          <p:cNvPr id="21" name="TextBox 1">
            <a:extLst>
              <a:ext uri="{FF2B5EF4-FFF2-40B4-BE49-F238E27FC236}">
                <a16:creationId xmlns:a16="http://schemas.microsoft.com/office/drawing/2014/main" id="{CEADFD3D-E8AC-CE44-AAD5-24519F9E0A1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00388" y="6267450"/>
            <a:ext cx="6043612" cy="277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/>
            <a:r>
              <a:rPr lang="en-US" altLang="en-US" sz="1200" dirty="0">
                <a:solidFill>
                  <a:schemeClr val="bg1"/>
                </a:solidFill>
                <a:latin typeface="Avenir Book" panose="02000503020000020003" pitchFamily="2" charset="0"/>
              </a:rPr>
              <a:t>For more home learning resources, visit </a:t>
            </a:r>
            <a:r>
              <a:rPr lang="en-US" altLang="en-US" sz="1200" dirty="0" err="1">
                <a:solidFill>
                  <a:schemeClr val="bg1"/>
                </a:solidFill>
                <a:latin typeface="Avenir Book" panose="02000503020000020003" pitchFamily="2" charset="0"/>
              </a:rPr>
              <a:t>www.pescholar.com</a:t>
            </a:r>
            <a:r>
              <a:rPr lang="en-US" altLang="en-US" sz="1200" dirty="0">
                <a:solidFill>
                  <a:schemeClr val="bg1"/>
                </a:solidFill>
                <a:latin typeface="Avenir Book" panose="02000503020000020003" pitchFamily="2" charset="0"/>
              </a:rPr>
              <a:t>/home-learning</a:t>
            </a:r>
          </a:p>
        </p:txBody>
      </p:sp>
      <p:sp>
        <p:nvSpPr>
          <p:cNvPr id="70" name="TextBox 69">
            <a:extLst>
              <a:ext uri="{FF2B5EF4-FFF2-40B4-BE49-F238E27FC236}">
                <a16:creationId xmlns:a16="http://schemas.microsoft.com/office/drawing/2014/main" id="{5CB61E27-B68D-4FD2-9103-91C3F5A8D79D}"/>
              </a:ext>
            </a:extLst>
          </p:cNvPr>
          <p:cNvSpPr txBox="1"/>
          <p:nvPr/>
        </p:nvSpPr>
        <p:spPr>
          <a:xfrm>
            <a:off x="6524514" y="1607215"/>
            <a:ext cx="2495754" cy="28931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endParaRPr lang="en-GB" sz="1200" b="1" dirty="0"/>
          </a:p>
          <a:p>
            <a:endParaRPr lang="en-GB" sz="1200" dirty="0"/>
          </a:p>
          <a:p>
            <a:r>
              <a:rPr lang="en-GB" sz="1200" dirty="0"/>
              <a:t>Using the bar chart work out the number of each activity completed </a:t>
            </a:r>
          </a:p>
          <a:p>
            <a:endParaRPr lang="en-GB" sz="1200" dirty="0"/>
          </a:p>
          <a:p>
            <a:r>
              <a:rPr lang="en-GB" sz="1200" dirty="0"/>
              <a:t>Complete the work out using the bar chart for each activity</a:t>
            </a:r>
          </a:p>
          <a:p>
            <a:endParaRPr lang="en-GB" sz="1200" dirty="0"/>
          </a:p>
          <a:p>
            <a:r>
              <a:rPr lang="en-GB" sz="1100" dirty="0"/>
              <a:t>Answer the questions</a:t>
            </a:r>
          </a:p>
          <a:p>
            <a:pPr marL="228600" indent="-228600">
              <a:buAutoNum type="arabicPeriod"/>
            </a:pPr>
            <a:r>
              <a:rPr lang="en-GB" sz="1100" dirty="0"/>
              <a:t>Most popular activity?</a:t>
            </a:r>
          </a:p>
          <a:p>
            <a:pPr marL="228600" indent="-228600">
              <a:buAutoNum type="arabicPeriod"/>
            </a:pPr>
            <a:r>
              <a:rPr lang="en-GB" sz="1100" dirty="0"/>
              <a:t>Least popular activity?</a:t>
            </a:r>
          </a:p>
          <a:p>
            <a:pPr marL="228600" indent="-228600">
              <a:buAutoNum type="arabicPeriod"/>
            </a:pPr>
            <a:r>
              <a:rPr lang="en-GB" sz="1100" dirty="0"/>
              <a:t>Which activities are the same?</a:t>
            </a:r>
          </a:p>
          <a:p>
            <a:pPr marL="228600" indent="-228600">
              <a:buAutoNum type="arabicPeriod"/>
            </a:pPr>
            <a:r>
              <a:rPr lang="en-GB" sz="1100" dirty="0"/>
              <a:t>Mean number completed?</a:t>
            </a:r>
          </a:p>
          <a:p>
            <a:r>
              <a:rPr lang="en-GB" sz="1050" dirty="0">
                <a:solidFill>
                  <a:schemeClr val="accent6"/>
                </a:solidFill>
              </a:rPr>
              <a:t>(add all activities and divide by 6)</a:t>
            </a:r>
          </a:p>
          <a:p>
            <a:pPr marL="228600" indent="-228600">
              <a:buAutoNum type="arabicPeriod" startAt="5"/>
            </a:pPr>
            <a:r>
              <a:rPr lang="en-GB" sz="1100" dirty="0"/>
              <a:t>Range number?</a:t>
            </a:r>
          </a:p>
          <a:p>
            <a:r>
              <a:rPr lang="en-GB" sz="900" dirty="0">
                <a:solidFill>
                  <a:schemeClr val="accent6"/>
                </a:solidFill>
              </a:rPr>
              <a:t>(biggest number minus the smallest number) </a:t>
            </a:r>
          </a:p>
        </p:txBody>
      </p:sp>
      <p:sp>
        <p:nvSpPr>
          <p:cNvPr id="71" name="Rectangle 70">
            <a:extLst>
              <a:ext uri="{FF2B5EF4-FFF2-40B4-BE49-F238E27FC236}">
                <a16:creationId xmlns:a16="http://schemas.microsoft.com/office/drawing/2014/main" id="{B5AA98C0-EC70-4842-827C-C2B2B31DE217}"/>
              </a:ext>
            </a:extLst>
          </p:cNvPr>
          <p:cNvSpPr/>
          <p:nvPr/>
        </p:nvSpPr>
        <p:spPr>
          <a:xfrm>
            <a:off x="6903137" y="1668124"/>
            <a:ext cx="1679201" cy="33855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1600" b="1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Instructions</a:t>
            </a:r>
            <a:endParaRPr lang="en-US" sz="1600" b="1" cap="none" spc="0" dirty="0">
              <a:ln w="12700">
                <a:solidFill>
                  <a:schemeClr val="accent1"/>
                </a:solidFill>
                <a:prstDash val="solid"/>
              </a:ln>
              <a:pattFill prst="pct50">
                <a:fgClr>
                  <a:schemeClr val="accent1"/>
                </a:fgClr>
                <a:bgClr>
                  <a:schemeClr val="accent1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accent1"/>
                </a:outerShdw>
              </a:effectLst>
            </a:endParaRPr>
          </a:p>
        </p:txBody>
      </p:sp>
      <p:graphicFrame>
        <p:nvGraphicFramePr>
          <p:cNvPr id="63" name="Chart 62">
            <a:extLst>
              <a:ext uri="{FF2B5EF4-FFF2-40B4-BE49-F238E27FC236}">
                <a16:creationId xmlns:a16="http://schemas.microsoft.com/office/drawing/2014/main" id="{BD57E18D-321B-4868-9C1F-30830BFDD7AB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481952932"/>
              </p:ext>
            </p:extLst>
          </p:nvPr>
        </p:nvGraphicFramePr>
        <p:xfrm>
          <a:off x="349623" y="1165834"/>
          <a:ext cx="6239436" cy="38081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pic>
        <p:nvPicPr>
          <p:cNvPr id="64" name="Picture 6" descr="Lunges premium icon">
            <a:extLst>
              <a:ext uri="{FF2B5EF4-FFF2-40B4-BE49-F238E27FC236}">
                <a16:creationId xmlns:a16="http://schemas.microsoft.com/office/drawing/2014/main" id="{A400290C-DE4F-46E0-B266-5736897239E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1299" y="4939207"/>
            <a:ext cx="341892" cy="3418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2" name="Picture 6" descr="Lunges premium icon">
            <a:extLst>
              <a:ext uri="{FF2B5EF4-FFF2-40B4-BE49-F238E27FC236}">
                <a16:creationId xmlns:a16="http://schemas.microsoft.com/office/drawing/2014/main" id="{2F8B6C37-B11C-43E7-AB05-3D69FD8CA00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0302" y="4973974"/>
            <a:ext cx="341892" cy="3418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3" name="Graphic 72">
            <a:extLst>
              <a:ext uri="{FF2B5EF4-FFF2-40B4-BE49-F238E27FC236}">
                <a16:creationId xmlns:a16="http://schemas.microsoft.com/office/drawing/2014/main" id="{88F1B0BE-0568-4D56-A414-4E4D0AB43033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1823183" y="4764708"/>
            <a:ext cx="625571" cy="625571"/>
          </a:xfrm>
          <a:prstGeom prst="rect">
            <a:avLst/>
          </a:prstGeom>
        </p:spPr>
      </p:pic>
      <p:pic>
        <p:nvPicPr>
          <p:cNvPr id="74" name="Picture 6" descr="Jumping premium icon">
            <a:extLst>
              <a:ext uri="{FF2B5EF4-FFF2-40B4-BE49-F238E27FC236}">
                <a16:creationId xmlns:a16="http://schemas.microsoft.com/office/drawing/2014/main" id="{2486CEF9-FFEB-4F15-A351-C40E9DB3115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6047" y="4778738"/>
            <a:ext cx="508682" cy="5086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Standing premium icon">
            <a:extLst>
              <a:ext uri="{FF2B5EF4-FFF2-40B4-BE49-F238E27FC236}">
                <a16:creationId xmlns:a16="http://schemas.microsoft.com/office/drawing/2014/main" id="{B80713B6-AC2C-462B-A00E-90598FE03FF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60549" y="4780078"/>
            <a:ext cx="455505" cy="4555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5" name="Graphic 74">
            <a:extLst>
              <a:ext uri="{FF2B5EF4-FFF2-40B4-BE49-F238E27FC236}">
                <a16:creationId xmlns:a16="http://schemas.microsoft.com/office/drawing/2014/main" id="{9598BA28-BAD7-47CC-86CA-043DEAE2F788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4703723" y="4779524"/>
            <a:ext cx="536342" cy="5363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017351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0" name="Diagram 29">
            <a:extLst>
              <a:ext uri="{FF2B5EF4-FFF2-40B4-BE49-F238E27FC236}">
                <a16:creationId xmlns:a16="http://schemas.microsoft.com/office/drawing/2014/main" id="{460CBCAA-8263-7A4D-B066-A344F5803B63}"/>
              </a:ext>
            </a:extLst>
          </p:cNvPr>
          <p:cNvGraphicFramePr/>
          <p:nvPr/>
        </p:nvGraphicFramePr>
        <p:xfrm>
          <a:off x="382384" y="1285597"/>
          <a:ext cx="8379229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pSp>
        <p:nvGrpSpPr>
          <p:cNvPr id="32" name="Group 31">
            <a:extLst>
              <a:ext uri="{FF2B5EF4-FFF2-40B4-BE49-F238E27FC236}">
                <a16:creationId xmlns:a16="http://schemas.microsoft.com/office/drawing/2014/main" id="{D574629A-EB11-2243-A189-7CA06CD0C559}"/>
              </a:ext>
            </a:extLst>
          </p:cNvPr>
          <p:cNvGrpSpPr/>
          <p:nvPr/>
        </p:nvGrpSpPr>
        <p:grpSpPr>
          <a:xfrm>
            <a:off x="0" y="5618879"/>
            <a:ext cx="9144000" cy="1239122"/>
            <a:chOff x="-23522" y="5408742"/>
            <a:chExt cx="9167522" cy="1449258"/>
          </a:xfrm>
          <a:solidFill>
            <a:srgbClr val="173B6E"/>
          </a:solidFill>
        </p:grpSpPr>
        <p:sp>
          <p:nvSpPr>
            <p:cNvPr id="33" name="Rectangle 32">
              <a:extLst>
                <a:ext uri="{FF2B5EF4-FFF2-40B4-BE49-F238E27FC236}">
                  <a16:creationId xmlns:a16="http://schemas.microsoft.com/office/drawing/2014/main" id="{DA840CAA-D998-3447-9F75-4DD7C89EA5E9}"/>
                </a:ext>
              </a:extLst>
            </p:cNvPr>
            <p:cNvSpPr/>
            <p:nvPr userDrawn="1"/>
          </p:nvSpPr>
          <p:spPr>
            <a:xfrm rot="10800000">
              <a:off x="-23522" y="5477870"/>
              <a:ext cx="9167522" cy="138013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1E365A"/>
                </a:solidFill>
              </a:endParaRPr>
            </a:p>
          </p:txBody>
        </p:sp>
        <p:sp useBgFill="1">
          <p:nvSpPr>
            <p:cNvPr id="34" name="Freeform 33">
              <a:extLst>
                <a:ext uri="{FF2B5EF4-FFF2-40B4-BE49-F238E27FC236}">
                  <a16:creationId xmlns:a16="http://schemas.microsoft.com/office/drawing/2014/main" id="{FF876226-2EB8-6645-8DB9-0343169C7DFD}"/>
                </a:ext>
              </a:extLst>
            </p:cNvPr>
            <p:cNvSpPr>
              <a:spLocks/>
            </p:cNvSpPr>
            <p:nvPr userDrawn="1"/>
          </p:nvSpPr>
          <p:spPr bwMode="hidden">
            <a:xfrm flipH="1" flipV="1">
              <a:off x="-23522" y="5408742"/>
              <a:ext cx="9167522" cy="784355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rgbClr val="1E365A"/>
                </a:solidFill>
              </a:endParaRPr>
            </a:p>
          </p:txBody>
        </p:sp>
      </p:grpSp>
      <p:pic>
        <p:nvPicPr>
          <p:cNvPr id="37" name="Picture 36" descr="LANDSCAPE_LOGO_1_WHITE.eps">
            <a:extLst>
              <a:ext uri="{FF2B5EF4-FFF2-40B4-BE49-F238E27FC236}">
                <a16:creationId xmlns:a16="http://schemas.microsoft.com/office/drawing/2014/main" id="{C9478180-72F3-6948-BF49-D2AD9F72C8D6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057" y="6094289"/>
            <a:ext cx="2311697" cy="611195"/>
          </a:xfrm>
          <a:prstGeom prst="rect">
            <a:avLst/>
          </a:prstGeom>
        </p:spPr>
      </p:pic>
      <p:sp useBgFill="1">
        <p:nvSpPr>
          <p:cNvPr id="38" name="Freeform 37">
            <a:extLst>
              <a:ext uri="{FF2B5EF4-FFF2-40B4-BE49-F238E27FC236}">
                <a16:creationId xmlns:a16="http://schemas.microsoft.com/office/drawing/2014/main" id="{2837B3A8-A07F-9A40-895F-764A8131C493}"/>
              </a:ext>
            </a:extLst>
          </p:cNvPr>
          <p:cNvSpPr>
            <a:spLocks/>
          </p:cNvSpPr>
          <p:nvPr/>
        </p:nvSpPr>
        <p:spPr bwMode="hidden">
          <a:xfrm flipH="1" flipV="1">
            <a:off x="-3" y="5468732"/>
            <a:ext cx="9167524" cy="715229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pic>
        <p:nvPicPr>
          <p:cNvPr id="54" name="Graphic 53">
            <a:extLst>
              <a:ext uri="{FF2B5EF4-FFF2-40B4-BE49-F238E27FC236}">
                <a16:creationId xmlns:a16="http://schemas.microsoft.com/office/drawing/2014/main" id="{36DBB4AD-2D8E-804D-89C8-94EE046494C5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8290125" y="202551"/>
            <a:ext cx="471488" cy="471488"/>
          </a:xfrm>
          <a:prstGeom prst="rect">
            <a:avLst/>
          </a:prstGeom>
        </p:spPr>
      </p:pic>
      <p:sp>
        <p:nvSpPr>
          <p:cNvPr id="55" name="TextBox 54">
            <a:extLst>
              <a:ext uri="{FF2B5EF4-FFF2-40B4-BE49-F238E27FC236}">
                <a16:creationId xmlns:a16="http://schemas.microsoft.com/office/drawing/2014/main" id="{D1E80286-D6F9-6945-8C17-9C20F3FA04F2}"/>
              </a:ext>
            </a:extLst>
          </p:cNvPr>
          <p:cNvSpPr txBox="1"/>
          <p:nvPr/>
        </p:nvSpPr>
        <p:spPr>
          <a:xfrm>
            <a:off x="221275" y="757528"/>
            <a:ext cx="8815147" cy="43088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This PE and Maths challenge card has been created to help keep your mind and body active using a quick and fun challenge! </a:t>
            </a:r>
          </a:p>
          <a:p>
            <a:endParaRPr lang="en-US" sz="1600" dirty="0"/>
          </a:p>
          <a:p>
            <a:r>
              <a:rPr lang="en-US" sz="1600" dirty="0"/>
              <a:t>The card is suitable for KS1 to KS2 (ages 2 to 11) to develop or reinforce numeracy skills linked to physical activity, with a focus on making number bonds to 50.</a:t>
            </a:r>
          </a:p>
          <a:p>
            <a:endParaRPr lang="en-US" sz="1600" dirty="0"/>
          </a:p>
          <a:p>
            <a:r>
              <a:rPr lang="en-US" sz="1600" dirty="0"/>
              <a:t>The aim of the challenge is to: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(Physical) Complete a 10 activity work out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(Mathematical) To add and match numbers to make 50 </a:t>
            </a:r>
          </a:p>
          <a:p>
            <a:endParaRPr lang="en-US" sz="1600" dirty="0"/>
          </a:p>
          <a:p>
            <a:r>
              <a:rPr lang="en-US" sz="1600" dirty="0"/>
              <a:t>The rules are: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Complete the work out in any order, using the activities and their number of reps or seconds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Once complete, match up the pairs of activities that add up to make 50 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Extensions: 	1. Make up your own workout pairs of activities to make 50 (I.E 40 +10)</a:t>
            </a:r>
          </a:p>
          <a:p>
            <a:r>
              <a:rPr lang="en-US" sz="1600" dirty="0"/>
              <a:t>			2. Change the top number (From 50 to a different number) (60 etc.) and make up your 			own number pairs  			</a:t>
            </a:r>
          </a:p>
          <a:p>
            <a:r>
              <a:rPr lang="en-US" sz="1600" dirty="0"/>
              <a:t>			3. Use number pairs that make 50 but with a different operation (x, -, ÷) </a:t>
            </a:r>
            <a:r>
              <a:rPr lang="en-US" dirty="0"/>
              <a:t>			</a:t>
            </a:r>
          </a:p>
        </p:txBody>
      </p:sp>
      <p:sp>
        <p:nvSpPr>
          <p:cNvPr id="11" name="Title Placeholder 1">
            <a:extLst>
              <a:ext uri="{FF2B5EF4-FFF2-40B4-BE49-F238E27FC236}">
                <a16:creationId xmlns:a16="http://schemas.microsoft.com/office/drawing/2014/main" id="{5E6D1B6D-C40C-E34E-A5C6-68AF587B6A93}"/>
              </a:ext>
            </a:extLst>
          </p:cNvPr>
          <p:cNvSpPr txBox="1">
            <a:spLocks/>
          </p:cNvSpPr>
          <p:nvPr/>
        </p:nvSpPr>
        <p:spPr>
          <a:xfrm>
            <a:off x="370625" y="-133205"/>
            <a:ext cx="8379229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800" b="1" kern="1200">
                <a:ln>
                  <a:solidFill>
                    <a:srgbClr val="17346D"/>
                  </a:solidFill>
                </a:ln>
                <a:solidFill>
                  <a:srgbClr val="17346D"/>
                </a:solidFill>
                <a:latin typeface="+mj-lt"/>
                <a:ea typeface="+mj-ea"/>
                <a:cs typeface="Avenir Heavy"/>
              </a:defRPr>
            </a:lvl1pPr>
          </a:lstStyle>
          <a:p>
            <a:pPr algn="l"/>
            <a:r>
              <a:rPr lang="en-US" sz="4000" dirty="0"/>
              <a:t>Daily Challenge - PE and Maths #19</a:t>
            </a:r>
          </a:p>
        </p:txBody>
      </p:sp>
      <p:sp>
        <p:nvSpPr>
          <p:cNvPr id="12" name="TextBox 1">
            <a:extLst>
              <a:ext uri="{FF2B5EF4-FFF2-40B4-BE49-F238E27FC236}">
                <a16:creationId xmlns:a16="http://schemas.microsoft.com/office/drawing/2014/main" id="{06DAB24A-41F4-C546-8F02-4BC97A4F82A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00388" y="6267450"/>
            <a:ext cx="6043612" cy="277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/>
            <a:r>
              <a:rPr lang="en-US" altLang="en-US" sz="1200" dirty="0">
                <a:solidFill>
                  <a:schemeClr val="bg1"/>
                </a:solidFill>
                <a:latin typeface="Avenir Book" panose="02000503020000020003" pitchFamily="2" charset="0"/>
              </a:rPr>
              <a:t>For more home learning resources, visit </a:t>
            </a:r>
            <a:r>
              <a:rPr lang="en-US" altLang="en-US" sz="1200" dirty="0" err="1">
                <a:solidFill>
                  <a:schemeClr val="bg1"/>
                </a:solidFill>
                <a:latin typeface="Avenir Book" panose="02000503020000020003" pitchFamily="2" charset="0"/>
              </a:rPr>
              <a:t>www.pescholar.com</a:t>
            </a:r>
            <a:r>
              <a:rPr lang="en-US" altLang="en-US" sz="1200" dirty="0">
                <a:solidFill>
                  <a:schemeClr val="bg1"/>
                </a:solidFill>
                <a:latin typeface="Avenir Book" panose="02000503020000020003" pitchFamily="2" charset="0"/>
              </a:rPr>
              <a:t>/home-learning</a:t>
            </a:r>
          </a:p>
        </p:txBody>
      </p:sp>
    </p:spTree>
    <p:extLst>
      <p:ext uri="{BB962C8B-B14F-4D97-AF65-F5344CB8AC3E}">
        <p14:creationId xmlns:p14="http://schemas.microsoft.com/office/powerpoint/2010/main" val="90500613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Title Placeholder 1">
            <a:extLst>
              <a:ext uri="{FF2B5EF4-FFF2-40B4-BE49-F238E27FC236}">
                <a16:creationId xmlns:a16="http://schemas.microsoft.com/office/drawing/2014/main" id="{5195E33F-6B5D-3143-89F5-95EF40B471EF}"/>
              </a:ext>
            </a:extLst>
          </p:cNvPr>
          <p:cNvSpPr txBox="1">
            <a:spLocks/>
          </p:cNvSpPr>
          <p:nvPr/>
        </p:nvSpPr>
        <p:spPr>
          <a:xfrm>
            <a:off x="191194" y="-126656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800" b="1" kern="1200">
                <a:ln>
                  <a:solidFill>
                    <a:srgbClr val="17346D"/>
                  </a:solidFill>
                </a:ln>
                <a:solidFill>
                  <a:srgbClr val="17346D"/>
                </a:solidFill>
                <a:latin typeface="+mj-lt"/>
                <a:ea typeface="+mj-ea"/>
                <a:cs typeface="Avenir Heavy"/>
              </a:defRPr>
            </a:lvl1pPr>
          </a:lstStyle>
          <a:p>
            <a:pPr algn="l"/>
            <a:r>
              <a:rPr lang="en-US" sz="4000" dirty="0"/>
              <a:t>Daily Challenge - PE and Maths #19</a:t>
            </a:r>
          </a:p>
        </p:txBody>
      </p:sp>
      <p:grpSp>
        <p:nvGrpSpPr>
          <p:cNvPr id="32" name="Group 31">
            <a:extLst>
              <a:ext uri="{FF2B5EF4-FFF2-40B4-BE49-F238E27FC236}">
                <a16:creationId xmlns:a16="http://schemas.microsoft.com/office/drawing/2014/main" id="{D574629A-EB11-2243-A189-7CA06CD0C559}"/>
              </a:ext>
            </a:extLst>
          </p:cNvPr>
          <p:cNvGrpSpPr/>
          <p:nvPr/>
        </p:nvGrpSpPr>
        <p:grpSpPr>
          <a:xfrm>
            <a:off x="0" y="5618879"/>
            <a:ext cx="9144000" cy="1239122"/>
            <a:chOff x="-23522" y="5408742"/>
            <a:chExt cx="9167522" cy="1449258"/>
          </a:xfrm>
          <a:solidFill>
            <a:srgbClr val="173B6E"/>
          </a:solidFill>
        </p:grpSpPr>
        <p:sp>
          <p:nvSpPr>
            <p:cNvPr id="33" name="Rectangle 32">
              <a:extLst>
                <a:ext uri="{FF2B5EF4-FFF2-40B4-BE49-F238E27FC236}">
                  <a16:creationId xmlns:a16="http://schemas.microsoft.com/office/drawing/2014/main" id="{DA840CAA-D998-3447-9F75-4DD7C89EA5E9}"/>
                </a:ext>
              </a:extLst>
            </p:cNvPr>
            <p:cNvSpPr/>
            <p:nvPr userDrawn="1"/>
          </p:nvSpPr>
          <p:spPr>
            <a:xfrm rot="10800000">
              <a:off x="-23522" y="5477870"/>
              <a:ext cx="9167522" cy="138013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1E365A"/>
                </a:solidFill>
              </a:endParaRPr>
            </a:p>
          </p:txBody>
        </p:sp>
        <p:sp useBgFill="1">
          <p:nvSpPr>
            <p:cNvPr id="34" name="Freeform 33">
              <a:extLst>
                <a:ext uri="{FF2B5EF4-FFF2-40B4-BE49-F238E27FC236}">
                  <a16:creationId xmlns:a16="http://schemas.microsoft.com/office/drawing/2014/main" id="{FF876226-2EB8-6645-8DB9-0343169C7DFD}"/>
                </a:ext>
              </a:extLst>
            </p:cNvPr>
            <p:cNvSpPr>
              <a:spLocks/>
            </p:cNvSpPr>
            <p:nvPr userDrawn="1"/>
          </p:nvSpPr>
          <p:spPr bwMode="hidden">
            <a:xfrm flipH="1" flipV="1">
              <a:off x="-23522" y="5408742"/>
              <a:ext cx="9167522" cy="784355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rgbClr val="1E365A"/>
                </a:solidFill>
              </a:endParaRPr>
            </a:p>
          </p:txBody>
        </p:sp>
      </p:grpSp>
      <p:pic>
        <p:nvPicPr>
          <p:cNvPr id="37" name="Picture 36" descr="LANDSCAPE_LOGO_1_WHITE.eps">
            <a:extLst>
              <a:ext uri="{FF2B5EF4-FFF2-40B4-BE49-F238E27FC236}">
                <a16:creationId xmlns:a16="http://schemas.microsoft.com/office/drawing/2014/main" id="{C9478180-72F3-6948-BF49-D2AD9F72C8D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057" y="6094289"/>
            <a:ext cx="2311697" cy="611195"/>
          </a:xfrm>
          <a:prstGeom prst="rect">
            <a:avLst/>
          </a:prstGeom>
        </p:spPr>
      </p:pic>
      <p:sp useBgFill="1">
        <p:nvSpPr>
          <p:cNvPr id="38" name="Freeform 37">
            <a:extLst>
              <a:ext uri="{FF2B5EF4-FFF2-40B4-BE49-F238E27FC236}">
                <a16:creationId xmlns:a16="http://schemas.microsoft.com/office/drawing/2014/main" id="{2837B3A8-A07F-9A40-895F-764A8131C493}"/>
              </a:ext>
            </a:extLst>
          </p:cNvPr>
          <p:cNvSpPr>
            <a:spLocks/>
          </p:cNvSpPr>
          <p:nvPr/>
        </p:nvSpPr>
        <p:spPr bwMode="hidden">
          <a:xfrm flipH="1" flipV="1">
            <a:off x="0" y="5574277"/>
            <a:ext cx="9167524" cy="715229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pic>
        <p:nvPicPr>
          <p:cNvPr id="54" name="Graphic 53">
            <a:extLst>
              <a:ext uri="{FF2B5EF4-FFF2-40B4-BE49-F238E27FC236}">
                <a16:creationId xmlns:a16="http://schemas.microsoft.com/office/drawing/2014/main" id="{36DBB4AD-2D8E-804D-89C8-94EE046494C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8047228" y="179765"/>
            <a:ext cx="471488" cy="471488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C5746BB6-26AC-49A7-9741-35A5ADDB6A4D}"/>
              </a:ext>
            </a:extLst>
          </p:cNvPr>
          <p:cNvSpPr/>
          <p:nvPr/>
        </p:nvSpPr>
        <p:spPr>
          <a:xfrm>
            <a:off x="1563264" y="602347"/>
            <a:ext cx="6339627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200" b="1" cap="none" spc="0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Number bonds to 50</a:t>
            </a:r>
          </a:p>
        </p:txBody>
      </p:sp>
      <p:sp>
        <p:nvSpPr>
          <p:cNvPr id="24" name="TextBox 1">
            <a:extLst>
              <a:ext uri="{FF2B5EF4-FFF2-40B4-BE49-F238E27FC236}">
                <a16:creationId xmlns:a16="http://schemas.microsoft.com/office/drawing/2014/main" id="{1E2C0AA1-D4AC-4541-9497-98FEFA5263A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00388" y="6267450"/>
            <a:ext cx="6043612" cy="277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/>
            <a:r>
              <a:rPr lang="en-US" altLang="en-US" sz="1200" dirty="0">
                <a:solidFill>
                  <a:schemeClr val="bg1"/>
                </a:solidFill>
                <a:latin typeface="Avenir Book" panose="02000503020000020003" pitchFamily="2" charset="0"/>
              </a:rPr>
              <a:t>For more home learning resources, visit </a:t>
            </a:r>
            <a:r>
              <a:rPr lang="en-US" altLang="en-US" sz="1200" dirty="0" err="1">
                <a:solidFill>
                  <a:schemeClr val="bg1"/>
                </a:solidFill>
                <a:latin typeface="Avenir Book" panose="02000503020000020003" pitchFamily="2" charset="0"/>
              </a:rPr>
              <a:t>www.pescholar.com</a:t>
            </a:r>
            <a:r>
              <a:rPr lang="en-US" altLang="en-US" sz="1200" dirty="0">
                <a:solidFill>
                  <a:schemeClr val="bg1"/>
                </a:solidFill>
                <a:latin typeface="Avenir Book" panose="02000503020000020003" pitchFamily="2" charset="0"/>
              </a:rPr>
              <a:t>/home-learning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5EB77E3A-EACC-4793-B384-854642776B4D}"/>
              </a:ext>
            </a:extLst>
          </p:cNvPr>
          <p:cNvSpPr txBox="1"/>
          <p:nvPr/>
        </p:nvSpPr>
        <p:spPr>
          <a:xfrm>
            <a:off x="1206688" y="1043219"/>
            <a:ext cx="1025754" cy="954107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sz="1400" b="0" dirty="0"/>
              <a:t>Sit ups</a:t>
            </a:r>
          </a:p>
          <a:p>
            <a:pPr algn="ctr"/>
            <a:r>
              <a:rPr lang="en-GB" sz="1400" dirty="0"/>
              <a:t>22</a:t>
            </a:r>
          </a:p>
          <a:p>
            <a:pPr algn="ctr"/>
            <a:endParaRPr lang="en-GB" sz="1400" b="0" dirty="0"/>
          </a:p>
          <a:p>
            <a:pPr algn="ctr"/>
            <a:endParaRPr lang="en-GB" sz="1400" b="0" dirty="0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7A5D511F-DB7A-4AAD-B409-5067BD5FB3DB}"/>
              </a:ext>
            </a:extLst>
          </p:cNvPr>
          <p:cNvSpPr txBox="1"/>
          <p:nvPr/>
        </p:nvSpPr>
        <p:spPr>
          <a:xfrm>
            <a:off x="3487279" y="1935463"/>
            <a:ext cx="2071270" cy="2308324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endParaRPr lang="en-GB" sz="1200" dirty="0"/>
          </a:p>
          <a:p>
            <a:pPr algn="ctr"/>
            <a:endParaRPr lang="en-GB" sz="1200" dirty="0"/>
          </a:p>
          <a:p>
            <a:pPr algn="ctr"/>
            <a:r>
              <a:rPr lang="en-GB" sz="1200" dirty="0"/>
              <a:t>Complete the 10 stage work out in any order using the number for reps or seconds</a:t>
            </a:r>
          </a:p>
          <a:p>
            <a:pPr algn="ctr"/>
            <a:endParaRPr lang="en-GB" sz="1200" dirty="0"/>
          </a:p>
          <a:p>
            <a:pPr algn="ctr"/>
            <a:r>
              <a:rPr lang="en-GB" sz="1200" dirty="0"/>
              <a:t>Match the exercise numbers so that each pair adds up to make 50 </a:t>
            </a:r>
          </a:p>
          <a:p>
            <a:pPr algn="ctr"/>
            <a:endParaRPr lang="en-GB" sz="1200" dirty="0"/>
          </a:p>
          <a:p>
            <a:pPr algn="ctr"/>
            <a:r>
              <a:rPr lang="en-GB" sz="1200" dirty="0"/>
              <a:t>Repeat the work out reversing the numbers for each pair</a:t>
            </a:r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693B85D1-1E29-43C4-AC41-281BA229EC4A}"/>
              </a:ext>
            </a:extLst>
          </p:cNvPr>
          <p:cNvSpPr/>
          <p:nvPr/>
        </p:nvSpPr>
        <p:spPr>
          <a:xfrm>
            <a:off x="3599478" y="1933123"/>
            <a:ext cx="1679201" cy="33855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1600" b="1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Instructions</a:t>
            </a:r>
            <a:endParaRPr lang="en-US" sz="1600" b="1" cap="none" spc="0" dirty="0">
              <a:ln w="12700">
                <a:solidFill>
                  <a:schemeClr val="accent1"/>
                </a:solidFill>
                <a:prstDash val="solid"/>
              </a:ln>
              <a:pattFill prst="pct50">
                <a:fgClr>
                  <a:schemeClr val="accent1"/>
                </a:fgClr>
                <a:bgClr>
                  <a:schemeClr val="accent1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accent1"/>
                </a:outerShdw>
              </a:effectLst>
            </a:endParaRPr>
          </a:p>
        </p:txBody>
      </p:sp>
      <p:pic>
        <p:nvPicPr>
          <p:cNvPr id="29" name="Graphic 28">
            <a:extLst>
              <a:ext uri="{FF2B5EF4-FFF2-40B4-BE49-F238E27FC236}">
                <a16:creationId xmlns:a16="http://schemas.microsoft.com/office/drawing/2014/main" id="{EE1EFC6D-400D-4F10-93F3-17A2047103ED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rcRect t="22060" b="22619"/>
          <a:stretch/>
        </p:blipFill>
        <p:spPr>
          <a:xfrm>
            <a:off x="1445044" y="1565944"/>
            <a:ext cx="549041" cy="303734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517BEE65-05BE-4873-83FE-C3F8E2AAB62F}"/>
              </a:ext>
            </a:extLst>
          </p:cNvPr>
          <p:cNvSpPr txBox="1"/>
          <p:nvPr/>
        </p:nvSpPr>
        <p:spPr>
          <a:xfrm>
            <a:off x="6569241" y="3406848"/>
            <a:ext cx="1025754" cy="954107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sz="1400" b="0" dirty="0"/>
              <a:t>Star jumps</a:t>
            </a:r>
          </a:p>
          <a:p>
            <a:pPr algn="ctr"/>
            <a:r>
              <a:rPr lang="en-GB" sz="1400" dirty="0"/>
              <a:t>28</a:t>
            </a:r>
          </a:p>
          <a:p>
            <a:pPr algn="ctr"/>
            <a:endParaRPr lang="en-GB" sz="1400" b="0" dirty="0"/>
          </a:p>
          <a:p>
            <a:pPr algn="ctr"/>
            <a:endParaRPr lang="en-GB" sz="1400" b="0" dirty="0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83F30ABB-66F8-4109-9BDF-5D9D1ED80395}"/>
              </a:ext>
            </a:extLst>
          </p:cNvPr>
          <p:cNvSpPr txBox="1"/>
          <p:nvPr/>
        </p:nvSpPr>
        <p:spPr>
          <a:xfrm>
            <a:off x="6056364" y="4802397"/>
            <a:ext cx="1025754" cy="954107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sz="1400" dirty="0"/>
              <a:t>Press ups</a:t>
            </a:r>
          </a:p>
          <a:p>
            <a:pPr algn="ctr"/>
            <a:r>
              <a:rPr lang="en-GB" sz="1400" dirty="0"/>
              <a:t>14</a:t>
            </a:r>
          </a:p>
          <a:p>
            <a:pPr algn="ctr"/>
            <a:endParaRPr lang="en-GB" sz="1400" b="0" dirty="0"/>
          </a:p>
          <a:p>
            <a:pPr algn="ctr"/>
            <a:endParaRPr lang="en-GB" sz="1400" b="0" dirty="0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309A9B35-CBD9-424F-A6BE-AB32FE98467A}"/>
              </a:ext>
            </a:extLst>
          </p:cNvPr>
          <p:cNvSpPr txBox="1"/>
          <p:nvPr/>
        </p:nvSpPr>
        <p:spPr>
          <a:xfrm>
            <a:off x="384424" y="3271081"/>
            <a:ext cx="1158336" cy="1138773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sz="1400" b="0" dirty="0"/>
              <a:t>Lunges</a:t>
            </a:r>
          </a:p>
          <a:p>
            <a:pPr algn="ctr"/>
            <a:r>
              <a:rPr lang="en-GB" sz="1200" dirty="0"/>
              <a:t>(alternate leg)</a:t>
            </a:r>
            <a:endParaRPr lang="en-GB" sz="1200" b="0" dirty="0"/>
          </a:p>
          <a:p>
            <a:pPr algn="ctr"/>
            <a:r>
              <a:rPr lang="en-GB" sz="1400" dirty="0"/>
              <a:t>36</a:t>
            </a:r>
          </a:p>
          <a:p>
            <a:pPr algn="ctr"/>
            <a:endParaRPr lang="en-GB" sz="1400" b="0" dirty="0"/>
          </a:p>
          <a:p>
            <a:pPr algn="ctr"/>
            <a:endParaRPr lang="en-GB" sz="1400" b="0" dirty="0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AF90EE2A-97E8-47CF-9C14-421909AE0F11}"/>
              </a:ext>
            </a:extLst>
          </p:cNvPr>
          <p:cNvSpPr txBox="1"/>
          <p:nvPr/>
        </p:nvSpPr>
        <p:spPr>
          <a:xfrm>
            <a:off x="2074634" y="2209015"/>
            <a:ext cx="1025754" cy="954107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sz="1400" dirty="0"/>
              <a:t>Plank</a:t>
            </a:r>
            <a:endParaRPr lang="en-GB" sz="1400" b="0" dirty="0"/>
          </a:p>
          <a:p>
            <a:pPr algn="ctr"/>
            <a:r>
              <a:rPr lang="en-GB" sz="1400" dirty="0"/>
              <a:t>17 Seconds</a:t>
            </a:r>
          </a:p>
          <a:p>
            <a:pPr algn="ctr"/>
            <a:endParaRPr lang="en-GB" sz="1400" b="0" dirty="0"/>
          </a:p>
          <a:p>
            <a:pPr algn="ctr"/>
            <a:endParaRPr lang="en-GB" sz="1400" b="0" dirty="0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15C20E99-3843-45EF-BA6F-B2E1A0F47265}"/>
              </a:ext>
            </a:extLst>
          </p:cNvPr>
          <p:cNvSpPr txBox="1"/>
          <p:nvPr/>
        </p:nvSpPr>
        <p:spPr>
          <a:xfrm>
            <a:off x="5833781" y="1349494"/>
            <a:ext cx="1025754" cy="954107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sz="1400" b="0" dirty="0"/>
              <a:t>Squats</a:t>
            </a:r>
          </a:p>
          <a:p>
            <a:pPr algn="ctr"/>
            <a:r>
              <a:rPr lang="en-GB" sz="1400" dirty="0"/>
              <a:t>33</a:t>
            </a:r>
          </a:p>
          <a:p>
            <a:pPr algn="ctr"/>
            <a:endParaRPr lang="en-GB" sz="1400" b="0" dirty="0"/>
          </a:p>
          <a:p>
            <a:pPr algn="ctr"/>
            <a:endParaRPr lang="en-GB" sz="1400" b="0" dirty="0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13AD2A03-60EF-4806-A1D2-F39998A918B5}"/>
              </a:ext>
            </a:extLst>
          </p:cNvPr>
          <p:cNvSpPr txBox="1"/>
          <p:nvPr/>
        </p:nvSpPr>
        <p:spPr>
          <a:xfrm>
            <a:off x="849758" y="4642471"/>
            <a:ext cx="1025754" cy="954107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sz="1400" b="0" dirty="0"/>
              <a:t>Bicep Curls</a:t>
            </a:r>
          </a:p>
          <a:p>
            <a:pPr algn="ctr"/>
            <a:r>
              <a:rPr lang="en-GB" sz="1400" dirty="0"/>
              <a:t>43</a:t>
            </a:r>
          </a:p>
          <a:p>
            <a:pPr algn="ctr"/>
            <a:endParaRPr lang="en-GB" sz="1400" b="0" dirty="0"/>
          </a:p>
          <a:p>
            <a:pPr algn="ctr"/>
            <a:endParaRPr lang="en-GB" sz="1400" b="0" dirty="0"/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F0C29256-CCB5-42AC-8FE0-94B2FDE0EAF8}"/>
              </a:ext>
            </a:extLst>
          </p:cNvPr>
          <p:cNvSpPr txBox="1"/>
          <p:nvPr/>
        </p:nvSpPr>
        <p:spPr>
          <a:xfrm>
            <a:off x="1925446" y="3534114"/>
            <a:ext cx="1088564" cy="954107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sz="1400" b="0" dirty="0"/>
              <a:t>High jumps</a:t>
            </a:r>
          </a:p>
          <a:p>
            <a:pPr algn="ctr"/>
            <a:r>
              <a:rPr lang="en-GB" sz="1400" dirty="0"/>
              <a:t>7</a:t>
            </a:r>
          </a:p>
          <a:p>
            <a:pPr algn="ctr"/>
            <a:endParaRPr lang="en-GB" sz="1400" b="0" dirty="0"/>
          </a:p>
          <a:p>
            <a:pPr algn="ctr"/>
            <a:endParaRPr lang="en-GB" sz="1400" b="0" dirty="0"/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E0530D50-7AB0-4CF3-BA54-839B19226B0C}"/>
              </a:ext>
            </a:extLst>
          </p:cNvPr>
          <p:cNvSpPr txBox="1"/>
          <p:nvPr/>
        </p:nvSpPr>
        <p:spPr>
          <a:xfrm>
            <a:off x="7688132" y="2090172"/>
            <a:ext cx="1025754" cy="116955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sz="1400" dirty="0"/>
              <a:t>Running on a spot</a:t>
            </a:r>
            <a:endParaRPr lang="en-GB" sz="1400" b="0" dirty="0"/>
          </a:p>
          <a:p>
            <a:pPr algn="ctr"/>
            <a:r>
              <a:rPr lang="en-GB" sz="1400" dirty="0"/>
              <a:t>35 Seconds</a:t>
            </a:r>
          </a:p>
          <a:p>
            <a:pPr algn="ctr"/>
            <a:endParaRPr lang="en-GB" sz="1400" b="0" dirty="0"/>
          </a:p>
          <a:p>
            <a:pPr algn="ctr"/>
            <a:endParaRPr lang="en-GB" sz="1400" b="0" dirty="0"/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87403A69-69C0-4D49-AD8A-5AC256F3A43E}"/>
              </a:ext>
            </a:extLst>
          </p:cNvPr>
          <p:cNvSpPr txBox="1"/>
          <p:nvPr/>
        </p:nvSpPr>
        <p:spPr>
          <a:xfrm>
            <a:off x="7668505" y="5000085"/>
            <a:ext cx="1025754" cy="954107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sz="1400" dirty="0"/>
              <a:t>V Sit</a:t>
            </a:r>
          </a:p>
          <a:p>
            <a:pPr algn="ctr"/>
            <a:r>
              <a:rPr lang="en-GB" sz="1400" dirty="0"/>
              <a:t>15 Seconds</a:t>
            </a:r>
          </a:p>
          <a:p>
            <a:pPr algn="ctr"/>
            <a:endParaRPr lang="en-GB" sz="1400" b="0" dirty="0"/>
          </a:p>
          <a:p>
            <a:pPr algn="ctr"/>
            <a:endParaRPr lang="en-GB" sz="1400" b="0" dirty="0"/>
          </a:p>
        </p:txBody>
      </p:sp>
      <p:pic>
        <p:nvPicPr>
          <p:cNvPr id="28" name="Graphic 27">
            <a:extLst>
              <a:ext uri="{FF2B5EF4-FFF2-40B4-BE49-F238E27FC236}">
                <a16:creationId xmlns:a16="http://schemas.microsoft.com/office/drawing/2014/main" id="{45B6D68B-E035-4150-AE5E-41784FFEF2E4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6256455" y="5151416"/>
            <a:ext cx="625571" cy="625571"/>
          </a:xfrm>
          <a:prstGeom prst="rect">
            <a:avLst/>
          </a:prstGeom>
        </p:spPr>
      </p:pic>
      <p:pic>
        <p:nvPicPr>
          <p:cNvPr id="30" name="Picture 6" descr="Lunges premium icon">
            <a:extLst>
              <a:ext uri="{FF2B5EF4-FFF2-40B4-BE49-F238E27FC236}">
                <a16:creationId xmlns:a16="http://schemas.microsoft.com/office/drawing/2014/main" id="{01A07C76-4F9E-4A16-A5BC-CA7F4C597D5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8004" y="3933617"/>
            <a:ext cx="381826" cy="3818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5" name="Picture 2" descr="Jumping premium icon">
            <a:extLst>
              <a:ext uri="{FF2B5EF4-FFF2-40B4-BE49-F238E27FC236}">
                <a16:creationId xmlns:a16="http://schemas.microsoft.com/office/drawing/2014/main" id="{0FD1C946-BE12-4F95-91B9-05A0D6D0C27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80440" y="3883901"/>
            <a:ext cx="403355" cy="4033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" name="Graphic 39">
            <a:extLst>
              <a:ext uri="{FF2B5EF4-FFF2-40B4-BE49-F238E27FC236}">
                <a16:creationId xmlns:a16="http://schemas.microsoft.com/office/drawing/2014/main" id="{245D1F93-77DB-4D87-AF67-D03F91B46B21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1171722" y="5119524"/>
            <a:ext cx="427727" cy="427727"/>
          </a:xfrm>
          <a:prstGeom prst="rect">
            <a:avLst/>
          </a:prstGeom>
        </p:spPr>
      </p:pic>
      <p:pic>
        <p:nvPicPr>
          <p:cNvPr id="41" name="Graphic 40">
            <a:extLst>
              <a:ext uri="{FF2B5EF4-FFF2-40B4-BE49-F238E27FC236}">
                <a16:creationId xmlns:a16="http://schemas.microsoft.com/office/drawing/2014/main" id="{1166ADAA-A9E0-4190-9F0F-05C8A33216E5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>
            <a:off x="8017692" y="2809027"/>
            <a:ext cx="366634" cy="366634"/>
          </a:xfrm>
          <a:prstGeom prst="rect">
            <a:avLst/>
          </a:prstGeom>
        </p:spPr>
      </p:pic>
      <p:pic>
        <p:nvPicPr>
          <p:cNvPr id="42" name="Picture 2" descr="Standing premium icon">
            <a:extLst>
              <a:ext uri="{FF2B5EF4-FFF2-40B4-BE49-F238E27FC236}">
                <a16:creationId xmlns:a16="http://schemas.microsoft.com/office/drawing/2014/main" id="{127B5D88-F8CC-4710-8CF2-5C3F2744A04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8822" y="1846785"/>
            <a:ext cx="405481" cy="4054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Graphic 2">
            <a:extLst>
              <a:ext uri="{FF2B5EF4-FFF2-40B4-BE49-F238E27FC236}">
                <a16:creationId xmlns:a16="http://schemas.microsoft.com/office/drawing/2014/main" id="{05A50C33-876C-4C69-A73C-3F585F43C5D8}"/>
              </a:ext>
            </a:extLst>
          </p:cNvPr>
          <p:cNvPicPr>
            <a:picLocks noChangeAspect="1"/>
          </p:cNvPicPr>
          <p:nvPr/>
        </p:nvPicPr>
        <p:blipFill rotWithShape="1">
          <a:blip r:embed="rId16">
            <a:extLst>
              <a:ext uri="{96DAC541-7B7A-43D3-8B79-37D633B846F1}">
                <asvg:svgBlip xmlns:asvg="http://schemas.microsoft.com/office/drawing/2016/SVG/main" r:embed="rId17"/>
              </a:ext>
            </a:extLst>
          </a:blip>
          <a:srcRect t="43491" b="10917"/>
          <a:stretch/>
        </p:blipFill>
        <p:spPr>
          <a:xfrm>
            <a:off x="2257640" y="2728638"/>
            <a:ext cx="710959" cy="324141"/>
          </a:xfrm>
          <a:prstGeom prst="rect">
            <a:avLst/>
          </a:prstGeom>
        </p:spPr>
      </p:pic>
      <p:pic>
        <p:nvPicPr>
          <p:cNvPr id="43" name="Graphic 42">
            <a:extLst>
              <a:ext uri="{FF2B5EF4-FFF2-40B4-BE49-F238E27FC236}">
                <a16:creationId xmlns:a16="http://schemas.microsoft.com/office/drawing/2014/main" id="{109D854A-7E16-4A10-96AD-91086CE37751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96DAC541-7B7A-43D3-8B79-37D633B846F1}">
                <asvg:svgBlip xmlns:asvg="http://schemas.microsoft.com/office/drawing/2016/SVG/main" r:embed="rId19"/>
              </a:ext>
            </a:extLst>
          </a:blip>
          <a:stretch>
            <a:fillRect/>
          </a:stretch>
        </p:blipFill>
        <p:spPr>
          <a:xfrm>
            <a:off x="7855904" y="5391724"/>
            <a:ext cx="607070" cy="60707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34BF78E1-F515-4D9B-94E6-6D028DA41784}"/>
              </a:ext>
            </a:extLst>
          </p:cNvPr>
          <p:cNvPicPr>
            <a:picLocks noChangeAspect="1"/>
          </p:cNvPicPr>
          <p:nvPr/>
        </p:nvPicPr>
        <p:blipFill rotWithShape="1">
          <a:blip r:embed="rId20"/>
          <a:srcRect b="9404"/>
          <a:stretch/>
        </p:blipFill>
        <p:spPr>
          <a:xfrm>
            <a:off x="2187100" y="3937812"/>
            <a:ext cx="565256" cy="4386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262459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0" name="Diagram 29">
            <a:extLst>
              <a:ext uri="{FF2B5EF4-FFF2-40B4-BE49-F238E27FC236}">
                <a16:creationId xmlns:a16="http://schemas.microsoft.com/office/drawing/2014/main" id="{460CBCAA-8263-7A4D-B066-A344F5803B63}"/>
              </a:ext>
            </a:extLst>
          </p:cNvPr>
          <p:cNvGraphicFramePr/>
          <p:nvPr/>
        </p:nvGraphicFramePr>
        <p:xfrm>
          <a:off x="382384" y="1285597"/>
          <a:ext cx="8379229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pSp>
        <p:nvGrpSpPr>
          <p:cNvPr id="32" name="Group 31">
            <a:extLst>
              <a:ext uri="{FF2B5EF4-FFF2-40B4-BE49-F238E27FC236}">
                <a16:creationId xmlns:a16="http://schemas.microsoft.com/office/drawing/2014/main" id="{D574629A-EB11-2243-A189-7CA06CD0C559}"/>
              </a:ext>
            </a:extLst>
          </p:cNvPr>
          <p:cNvGrpSpPr/>
          <p:nvPr/>
        </p:nvGrpSpPr>
        <p:grpSpPr>
          <a:xfrm>
            <a:off x="0" y="5618879"/>
            <a:ext cx="9144000" cy="1239122"/>
            <a:chOff x="-23522" y="5408742"/>
            <a:chExt cx="9167522" cy="1449258"/>
          </a:xfrm>
          <a:solidFill>
            <a:srgbClr val="173B6E"/>
          </a:solidFill>
        </p:grpSpPr>
        <p:sp>
          <p:nvSpPr>
            <p:cNvPr id="33" name="Rectangle 32">
              <a:extLst>
                <a:ext uri="{FF2B5EF4-FFF2-40B4-BE49-F238E27FC236}">
                  <a16:creationId xmlns:a16="http://schemas.microsoft.com/office/drawing/2014/main" id="{DA840CAA-D998-3447-9F75-4DD7C89EA5E9}"/>
                </a:ext>
              </a:extLst>
            </p:cNvPr>
            <p:cNvSpPr/>
            <p:nvPr userDrawn="1"/>
          </p:nvSpPr>
          <p:spPr>
            <a:xfrm rot="10800000">
              <a:off x="-23522" y="5477870"/>
              <a:ext cx="9167522" cy="138013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1E365A"/>
                </a:solidFill>
              </a:endParaRPr>
            </a:p>
          </p:txBody>
        </p:sp>
        <p:sp useBgFill="1">
          <p:nvSpPr>
            <p:cNvPr id="34" name="Freeform 33">
              <a:extLst>
                <a:ext uri="{FF2B5EF4-FFF2-40B4-BE49-F238E27FC236}">
                  <a16:creationId xmlns:a16="http://schemas.microsoft.com/office/drawing/2014/main" id="{FF876226-2EB8-6645-8DB9-0343169C7DFD}"/>
                </a:ext>
              </a:extLst>
            </p:cNvPr>
            <p:cNvSpPr>
              <a:spLocks/>
            </p:cNvSpPr>
            <p:nvPr userDrawn="1"/>
          </p:nvSpPr>
          <p:spPr bwMode="hidden">
            <a:xfrm flipH="1" flipV="1">
              <a:off x="-23522" y="5408742"/>
              <a:ext cx="9167522" cy="784355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rgbClr val="1E365A"/>
                </a:solidFill>
              </a:endParaRPr>
            </a:p>
          </p:txBody>
        </p:sp>
      </p:grpSp>
      <p:pic>
        <p:nvPicPr>
          <p:cNvPr id="37" name="Picture 36" descr="LANDSCAPE_LOGO_1_WHITE.eps">
            <a:extLst>
              <a:ext uri="{FF2B5EF4-FFF2-40B4-BE49-F238E27FC236}">
                <a16:creationId xmlns:a16="http://schemas.microsoft.com/office/drawing/2014/main" id="{C9478180-72F3-6948-BF49-D2AD9F72C8D6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057" y="6094289"/>
            <a:ext cx="2311697" cy="611195"/>
          </a:xfrm>
          <a:prstGeom prst="rect">
            <a:avLst/>
          </a:prstGeom>
        </p:spPr>
      </p:pic>
      <p:sp useBgFill="1">
        <p:nvSpPr>
          <p:cNvPr id="38" name="Freeform 37">
            <a:extLst>
              <a:ext uri="{FF2B5EF4-FFF2-40B4-BE49-F238E27FC236}">
                <a16:creationId xmlns:a16="http://schemas.microsoft.com/office/drawing/2014/main" id="{2837B3A8-A07F-9A40-895F-764A8131C493}"/>
              </a:ext>
            </a:extLst>
          </p:cNvPr>
          <p:cNvSpPr>
            <a:spLocks/>
          </p:cNvSpPr>
          <p:nvPr/>
        </p:nvSpPr>
        <p:spPr bwMode="hidden">
          <a:xfrm flipH="1" flipV="1">
            <a:off x="-3" y="5468732"/>
            <a:ext cx="9167524" cy="715229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pic>
        <p:nvPicPr>
          <p:cNvPr id="54" name="Graphic 53">
            <a:extLst>
              <a:ext uri="{FF2B5EF4-FFF2-40B4-BE49-F238E27FC236}">
                <a16:creationId xmlns:a16="http://schemas.microsoft.com/office/drawing/2014/main" id="{36DBB4AD-2D8E-804D-89C8-94EE046494C5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8290125" y="202551"/>
            <a:ext cx="471488" cy="471488"/>
          </a:xfrm>
          <a:prstGeom prst="rect">
            <a:avLst/>
          </a:prstGeom>
        </p:spPr>
      </p:pic>
      <p:sp>
        <p:nvSpPr>
          <p:cNvPr id="55" name="TextBox 54">
            <a:extLst>
              <a:ext uri="{FF2B5EF4-FFF2-40B4-BE49-F238E27FC236}">
                <a16:creationId xmlns:a16="http://schemas.microsoft.com/office/drawing/2014/main" id="{D1E80286-D6F9-6945-8C17-9C20F3FA04F2}"/>
              </a:ext>
            </a:extLst>
          </p:cNvPr>
          <p:cNvSpPr txBox="1"/>
          <p:nvPr/>
        </p:nvSpPr>
        <p:spPr>
          <a:xfrm>
            <a:off x="258103" y="893045"/>
            <a:ext cx="8757319" cy="45397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This PE and Maths challenge card has been created to help keep your mind and body active using a quick and fun challenge!</a:t>
            </a:r>
          </a:p>
          <a:p>
            <a:endParaRPr lang="en-US" sz="1600" dirty="0"/>
          </a:p>
          <a:p>
            <a:r>
              <a:rPr lang="en-US" sz="1600" dirty="0"/>
              <a:t>The card is suitable for KS1 to KS3 (ages 6 to 14) to develop or reinforce numeracy skills linked to physical activity with an improving coordination, multiplication and addition.   </a:t>
            </a:r>
          </a:p>
          <a:p>
            <a:endParaRPr lang="en-US" sz="1600" dirty="0"/>
          </a:p>
          <a:p>
            <a:r>
              <a:rPr lang="en-US" sz="1600" dirty="0"/>
              <a:t>The aim of the challenge is to: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(Physical) Complete a 5 stage ball coordination set of activities for 60 seconds each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(Mathematical) Use your scores with multiplication to work out new scores and totals.  </a:t>
            </a:r>
          </a:p>
          <a:p>
            <a:endParaRPr lang="en-US" sz="1600" dirty="0"/>
          </a:p>
          <a:p>
            <a:r>
              <a:rPr lang="en-US" sz="1600" dirty="0"/>
              <a:t>The rules are: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Complete each ball activity for 60 seconds each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Record your score on the sheet or on your own version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Using the multiplication factors, complete each column- add up the totals at the bottom.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Extensions:   1. Change the time for each activity.</a:t>
            </a:r>
          </a:p>
          <a:p>
            <a:pPr lvl="3"/>
            <a:r>
              <a:rPr lang="en-US" sz="1600" dirty="0"/>
              <a:t>2. Change the multiplication factors for harder sums</a:t>
            </a:r>
          </a:p>
          <a:p>
            <a:r>
              <a:rPr lang="en-US" sz="1600" dirty="0"/>
              <a:t>			3. Add or change the activities to suit you.</a:t>
            </a:r>
            <a:endParaRPr lang="en-US" sz="1700" dirty="0"/>
          </a:p>
          <a:p>
            <a:pPr lvl="2"/>
            <a:r>
              <a:rPr lang="en-US" sz="1700" dirty="0"/>
              <a:t>	</a:t>
            </a:r>
            <a:r>
              <a:rPr lang="en-US" sz="1600" dirty="0"/>
              <a:t>4. Change different ball types to improve coordination.</a:t>
            </a:r>
          </a:p>
        </p:txBody>
      </p:sp>
      <p:sp>
        <p:nvSpPr>
          <p:cNvPr id="11" name="Title Placeholder 1">
            <a:extLst>
              <a:ext uri="{FF2B5EF4-FFF2-40B4-BE49-F238E27FC236}">
                <a16:creationId xmlns:a16="http://schemas.microsoft.com/office/drawing/2014/main" id="{1EFD0E41-27C1-E346-A2D6-5923866210C6}"/>
              </a:ext>
            </a:extLst>
          </p:cNvPr>
          <p:cNvSpPr txBox="1">
            <a:spLocks/>
          </p:cNvSpPr>
          <p:nvPr/>
        </p:nvSpPr>
        <p:spPr>
          <a:xfrm>
            <a:off x="370625" y="-133205"/>
            <a:ext cx="8379229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800" b="1" kern="1200">
                <a:ln>
                  <a:solidFill>
                    <a:srgbClr val="17346D"/>
                  </a:solidFill>
                </a:ln>
                <a:solidFill>
                  <a:srgbClr val="17346D"/>
                </a:solidFill>
                <a:latin typeface="+mj-lt"/>
                <a:ea typeface="+mj-ea"/>
                <a:cs typeface="Avenir Heavy"/>
              </a:defRPr>
            </a:lvl1pPr>
          </a:lstStyle>
          <a:p>
            <a:pPr algn="l"/>
            <a:r>
              <a:rPr lang="en-US" sz="4000" dirty="0"/>
              <a:t>Daily Challenge - PE and Maths #20</a:t>
            </a:r>
          </a:p>
        </p:txBody>
      </p:sp>
      <p:sp>
        <p:nvSpPr>
          <p:cNvPr id="12" name="TextBox 1">
            <a:extLst>
              <a:ext uri="{FF2B5EF4-FFF2-40B4-BE49-F238E27FC236}">
                <a16:creationId xmlns:a16="http://schemas.microsoft.com/office/drawing/2014/main" id="{34508A18-6832-8B42-AB04-D40E6A1E1C7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00388" y="6267450"/>
            <a:ext cx="6043612" cy="277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/>
            <a:r>
              <a:rPr lang="en-US" altLang="en-US" sz="1200" dirty="0">
                <a:solidFill>
                  <a:schemeClr val="bg1"/>
                </a:solidFill>
                <a:latin typeface="Avenir Book" panose="02000503020000020003" pitchFamily="2" charset="0"/>
              </a:rPr>
              <a:t>For more home learning resources, visit </a:t>
            </a:r>
            <a:r>
              <a:rPr lang="en-US" altLang="en-US" sz="1200" dirty="0" err="1">
                <a:solidFill>
                  <a:schemeClr val="bg1"/>
                </a:solidFill>
                <a:latin typeface="Avenir Book" panose="02000503020000020003" pitchFamily="2" charset="0"/>
              </a:rPr>
              <a:t>www.pescholar.com</a:t>
            </a:r>
            <a:r>
              <a:rPr lang="en-US" altLang="en-US" sz="1200" dirty="0">
                <a:solidFill>
                  <a:schemeClr val="bg1"/>
                </a:solidFill>
                <a:latin typeface="Avenir Book" panose="02000503020000020003" pitchFamily="2" charset="0"/>
              </a:rPr>
              <a:t>/home-learning</a:t>
            </a:r>
          </a:p>
        </p:txBody>
      </p:sp>
    </p:spTree>
    <p:extLst>
      <p:ext uri="{BB962C8B-B14F-4D97-AF65-F5344CB8AC3E}">
        <p14:creationId xmlns:p14="http://schemas.microsoft.com/office/powerpoint/2010/main" val="3014857037"/>
      </p:ext>
    </p:extLst>
  </p:cSld>
  <p:clrMapOvr>
    <a:masterClrMapping/>
  </p:clrMapOvr>
</p:sld>
</file>

<file path=ppt/theme/theme1.xml><?xml version="1.0" encoding="utf-8"?>
<a:theme xmlns:a="http://schemas.openxmlformats.org/drawingml/2006/main" name="PE Scholar">
  <a:themeElements>
    <a:clrScheme name="Custom 6">
      <a:dk1>
        <a:srgbClr val="173C6F"/>
      </a:dk1>
      <a:lt1>
        <a:sysClr val="window" lastClr="FFFFFF"/>
      </a:lt1>
      <a:dk2>
        <a:srgbClr val="173B6E"/>
      </a:dk2>
      <a:lt2>
        <a:srgbClr val="FFFFFF"/>
      </a:lt2>
      <a:accent1>
        <a:srgbClr val="173B6E"/>
      </a:accent1>
      <a:accent2>
        <a:srgbClr val="4C93C3"/>
      </a:accent2>
      <a:accent3>
        <a:srgbClr val="559F34"/>
      </a:accent3>
      <a:accent4>
        <a:srgbClr val="4C93C3"/>
      </a:accent4>
      <a:accent5>
        <a:srgbClr val="C0C0C0"/>
      </a:accent5>
      <a:accent6>
        <a:srgbClr val="000000"/>
      </a:accent6>
      <a:hlink>
        <a:srgbClr val="4C93C3"/>
      </a:hlink>
      <a:folHlink>
        <a:srgbClr val="4C93C3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2_PE Scholar">
  <a:themeElements>
    <a:clrScheme name="Custom 6">
      <a:dk1>
        <a:srgbClr val="173C6F"/>
      </a:dk1>
      <a:lt1>
        <a:sysClr val="window" lastClr="FFFFFF"/>
      </a:lt1>
      <a:dk2>
        <a:srgbClr val="173B6E"/>
      </a:dk2>
      <a:lt2>
        <a:srgbClr val="FFFFFF"/>
      </a:lt2>
      <a:accent1>
        <a:srgbClr val="173B6E"/>
      </a:accent1>
      <a:accent2>
        <a:srgbClr val="4C93C3"/>
      </a:accent2>
      <a:accent3>
        <a:srgbClr val="559F34"/>
      </a:accent3>
      <a:accent4>
        <a:srgbClr val="4C93C3"/>
      </a:accent4>
      <a:accent5>
        <a:srgbClr val="C0C0C0"/>
      </a:accent5>
      <a:accent6>
        <a:srgbClr val="000000"/>
      </a:accent6>
      <a:hlink>
        <a:srgbClr val="4C93C3"/>
      </a:hlink>
      <a:folHlink>
        <a:srgbClr val="4C93C3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1_PE Scholar">
  <a:themeElements>
    <a:clrScheme name="Custom 6">
      <a:dk1>
        <a:srgbClr val="173C6F"/>
      </a:dk1>
      <a:lt1>
        <a:sysClr val="window" lastClr="FFFFFF"/>
      </a:lt1>
      <a:dk2>
        <a:srgbClr val="173B6E"/>
      </a:dk2>
      <a:lt2>
        <a:srgbClr val="FFFFFF"/>
      </a:lt2>
      <a:accent1>
        <a:srgbClr val="173B6E"/>
      </a:accent1>
      <a:accent2>
        <a:srgbClr val="4C93C3"/>
      </a:accent2>
      <a:accent3>
        <a:srgbClr val="559F34"/>
      </a:accent3>
      <a:accent4>
        <a:srgbClr val="4C93C3"/>
      </a:accent4>
      <a:accent5>
        <a:srgbClr val="C0C0C0"/>
      </a:accent5>
      <a:accent6>
        <a:srgbClr val="000000"/>
      </a:accent6>
      <a:hlink>
        <a:srgbClr val="4C93C3"/>
      </a:hlink>
      <a:folHlink>
        <a:srgbClr val="4C93C3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PE Scholar White">
  <a:themeElements>
    <a:clrScheme name="Custom 6">
      <a:dk1>
        <a:srgbClr val="173C6F"/>
      </a:dk1>
      <a:lt1>
        <a:sysClr val="window" lastClr="FFFFFF"/>
      </a:lt1>
      <a:dk2>
        <a:srgbClr val="173B6E"/>
      </a:dk2>
      <a:lt2>
        <a:srgbClr val="FFFFFF"/>
      </a:lt2>
      <a:accent1>
        <a:srgbClr val="173B6E"/>
      </a:accent1>
      <a:accent2>
        <a:srgbClr val="4C93C3"/>
      </a:accent2>
      <a:accent3>
        <a:srgbClr val="559F34"/>
      </a:accent3>
      <a:accent4>
        <a:srgbClr val="4C93C3"/>
      </a:accent4>
      <a:accent5>
        <a:srgbClr val="C0C0C0"/>
      </a:accent5>
      <a:accent6>
        <a:srgbClr val="000000"/>
      </a:accent6>
      <a:hlink>
        <a:srgbClr val="4C93C3"/>
      </a:hlink>
      <a:folHlink>
        <a:srgbClr val="4C93C3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5.xml><?xml version="1.0" encoding="utf-8"?>
<a:theme xmlns:a="http://schemas.openxmlformats.org/drawingml/2006/main" name="1_PE Scholar White">
  <a:themeElements>
    <a:clrScheme name="Custom 6">
      <a:dk1>
        <a:srgbClr val="173C6F"/>
      </a:dk1>
      <a:lt1>
        <a:sysClr val="window" lastClr="FFFFFF"/>
      </a:lt1>
      <a:dk2>
        <a:srgbClr val="173B6E"/>
      </a:dk2>
      <a:lt2>
        <a:srgbClr val="FFFFFF"/>
      </a:lt2>
      <a:accent1>
        <a:srgbClr val="173B6E"/>
      </a:accent1>
      <a:accent2>
        <a:srgbClr val="4C93C3"/>
      </a:accent2>
      <a:accent3>
        <a:srgbClr val="559F34"/>
      </a:accent3>
      <a:accent4>
        <a:srgbClr val="4C93C3"/>
      </a:accent4>
      <a:accent5>
        <a:srgbClr val="C0C0C0"/>
      </a:accent5>
      <a:accent6>
        <a:srgbClr val="000000"/>
      </a:accent6>
      <a:hlink>
        <a:srgbClr val="4C93C3"/>
      </a:hlink>
      <a:folHlink>
        <a:srgbClr val="4C93C3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6.xml><?xml version="1.0" encoding="utf-8"?>
<a:theme xmlns:a="http://schemas.openxmlformats.org/drawingml/2006/main" name="2_PE Scholar White">
  <a:themeElements>
    <a:clrScheme name="Custom 6">
      <a:dk1>
        <a:srgbClr val="173C6F"/>
      </a:dk1>
      <a:lt1>
        <a:sysClr val="window" lastClr="FFFFFF"/>
      </a:lt1>
      <a:dk2>
        <a:srgbClr val="173B6E"/>
      </a:dk2>
      <a:lt2>
        <a:srgbClr val="FFFFFF"/>
      </a:lt2>
      <a:accent1>
        <a:srgbClr val="173B6E"/>
      </a:accent1>
      <a:accent2>
        <a:srgbClr val="4C93C3"/>
      </a:accent2>
      <a:accent3>
        <a:srgbClr val="559F34"/>
      </a:accent3>
      <a:accent4>
        <a:srgbClr val="4C93C3"/>
      </a:accent4>
      <a:accent5>
        <a:srgbClr val="C0C0C0"/>
      </a:accent5>
      <a:accent6>
        <a:srgbClr val="000000"/>
      </a:accent6>
      <a:hlink>
        <a:srgbClr val="4C93C3"/>
      </a:hlink>
      <a:folHlink>
        <a:srgbClr val="4C93C3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8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1046</TotalTime>
  <Words>1682</Words>
  <Application>Microsoft Macintosh PowerPoint</Application>
  <PresentationFormat>On-screen Show (4:3)</PresentationFormat>
  <Paragraphs>219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6</vt:i4>
      </vt:variant>
      <vt:variant>
        <vt:lpstr>Slide Titles</vt:lpstr>
      </vt:variant>
      <vt:variant>
        <vt:i4>10</vt:i4>
      </vt:variant>
    </vt:vector>
  </HeadingPairs>
  <TitlesOfParts>
    <vt:vector size="20" baseType="lpstr">
      <vt:lpstr>Arial</vt:lpstr>
      <vt:lpstr>Avenir Book</vt:lpstr>
      <vt:lpstr>Avenir Roman</vt:lpstr>
      <vt:lpstr>Calibri</vt:lpstr>
      <vt:lpstr>PE Scholar</vt:lpstr>
      <vt:lpstr>2_PE Scholar</vt:lpstr>
      <vt:lpstr>1_PE Scholar</vt:lpstr>
      <vt:lpstr>PE Scholar White</vt:lpstr>
      <vt:lpstr>1_PE Scholar White</vt:lpstr>
      <vt:lpstr>2_PE Scholar White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Scholary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Elizabeth Myers</dc:creator>
  <cp:lastModifiedBy>Microsoft Office User</cp:lastModifiedBy>
  <cp:revision>190</cp:revision>
  <dcterms:created xsi:type="dcterms:W3CDTF">2016-08-20T10:37:20Z</dcterms:created>
  <dcterms:modified xsi:type="dcterms:W3CDTF">2020-05-01T10:12:05Z</dcterms:modified>
</cp:coreProperties>
</file>