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4.xml" ContentType="application/vnd.openxmlformats-officedocument.drawingml.char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5.xml" ContentType="application/vnd.openxmlformats-officedocument.drawingml.char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6.xml" ContentType="application/vnd.openxmlformats-officedocument.drawingml.chart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3" r:id="rId1"/>
    <p:sldMasterId id="2147483883" r:id="rId2"/>
    <p:sldMasterId id="2147483869" r:id="rId3"/>
    <p:sldMasterId id="2147483827" r:id="rId4"/>
    <p:sldMasterId id="2147483841" r:id="rId5"/>
    <p:sldMasterId id="2147483855" r:id="rId6"/>
  </p:sldMasterIdLst>
  <p:notesMasterIdLst>
    <p:notesMasterId r:id="rId17"/>
  </p:notesMasterIdLst>
  <p:handoutMasterIdLst>
    <p:handoutMasterId r:id="rId18"/>
  </p:handoutMasterIdLst>
  <p:sldIdLst>
    <p:sldId id="275" r:id="rId7"/>
    <p:sldId id="276" r:id="rId8"/>
    <p:sldId id="261" r:id="rId9"/>
    <p:sldId id="259" r:id="rId10"/>
    <p:sldId id="270" r:id="rId11"/>
    <p:sldId id="266" r:id="rId12"/>
    <p:sldId id="269" r:id="rId13"/>
    <p:sldId id="265" r:id="rId14"/>
    <p:sldId id="278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1A3D6E"/>
    <a:srgbClr val="4C93C3"/>
    <a:srgbClr val="173B6E"/>
    <a:srgbClr val="173C6F"/>
    <a:srgbClr val="5280BD"/>
    <a:srgbClr val="163A6D"/>
    <a:srgbClr val="549E33"/>
    <a:srgbClr val="4295D7"/>
    <a:srgbClr val="1C3355"/>
    <a:srgbClr val="1E3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3" autoAdjust="0"/>
    <p:restoredTop sz="94674" autoAdjust="0"/>
  </p:normalViewPr>
  <p:slideViewPr>
    <p:cSldViewPr snapToGrid="0" snapToObjects="1">
      <p:cViewPr varScale="1">
        <p:scale>
          <a:sx n="124" d="100"/>
          <a:sy n="124" d="100"/>
        </p:scale>
        <p:origin x="200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56" d="100"/>
          <a:sy n="156" d="100"/>
        </p:scale>
        <p:origin x="-2288" y="8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1A-48C8-A6A7-06C470A7088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1A-48C8-A6A7-06C470A7088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1A-48C8-A6A7-06C470A708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5709320"/>
        <c:axId val="-2135712360"/>
      </c:barChart>
      <c:catAx>
        <c:axId val="-2135709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35712360"/>
        <c:crosses val="autoZero"/>
        <c:auto val="1"/>
        <c:lblAlgn val="ctr"/>
        <c:lblOffset val="100"/>
        <c:noMultiLvlLbl val="0"/>
      </c:catAx>
      <c:valAx>
        <c:axId val="-2135712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57093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47-4250-BEA6-5CA4938C35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47-4250-BEA6-5CA4938C358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47-4250-BEA6-5CA4938C3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3617096"/>
        <c:axId val="-2133620088"/>
      </c:barChart>
      <c:catAx>
        <c:axId val="-2133617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33620088"/>
        <c:crosses val="autoZero"/>
        <c:auto val="1"/>
        <c:lblAlgn val="ctr"/>
        <c:lblOffset val="100"/>
        <c:noMultiLvlLbl val="0"/>
      </c:catAx>
      <c:valAx>
        <c:axId val="-2133620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36170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EF-4916-873E-CE0C8D406F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EF-4916-873E-CE0C8D406F4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EF-4916-873E-CE0C8D406F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1850408"/>
        <c:axId val="-2131847432"/>
      </c:barChart>
      <c:catAx>
        <c:axId val="-2131850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31847432"/>
        <c:crosses val="autoZero"/>
        <c:auto val="1"/>
        <c:lblAlgn val="ctr"/>
        <c:lblOffset val="100"/>
        <c:noMultiLvlLbl val="0"/>
      </c:catAx>
      <c:valAx>
        <c:axId val="-2131847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18504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7B-4B2E-8596-B8F92AE55D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7B-4B2E-8596-B8F92AE55D0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7B-4B2E-8596-B8F92AE55D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1146488"/>
        <c:axId val="-2131143512"/>
      </c:barChart>
      <c:catAx>
        <c:axId val="-2131146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31143512"/>
        <c:crosses val="autoZero"/>
        <c:auto val="1"/>
        <c:lblAlgn val="ctr"/>
        <c:lblOffset val="100"/>
        <c:noMultiLvlLbl val="0"/>
      </c:catAx>
      <c:valAx>
        <c:axId val="-2131143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11464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rgbClr val="FFFFFF"/>
          </a:solidFill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02-40AB-B5CB-20A605F6CE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02-40AB-B5CB-20A605F6CEB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02-40AB-B5CB-20A605F6CE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2028904"/>
        <c:axId val="-2112025928"/>
      </c:barChart>
      <c:catAx>
        <c:axId val="-2112028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12025928"/>
        <c:crosses val="autoZero"/>
        <c:auto val="1"/>
        <c:lblAlgn val="ctr"/>
        <c:lblOffset val="100"/>
        <c:noMultiLvlLbl val="0"/>
      </c:catAx>
      <c:valAx>
        <c:axId val="-2112025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20289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rgbClr val="FFFFFF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B1-477D-B73B-6E6C3C7A0D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B1-477D-B73B-6E6C3C7A0D3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B1-477D-B73B-6E6C3C7A0D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2783080"/>
        <c:axId val="-2132786072"/>
      </c:barChart>
      <c:catAx>
        <c:axId val="-2132783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32786072"/>
        <c:crosses val="autoZero"/>
        <c:auto val="1"/>
        <c:lblAlgn val="ctr"/>
        <c:lblOffset val="100"/>
        <c:noMultiLvlLbl val="0"/>
      </c:catAx>
      <c:valAx>
        <c:axId val="-2132786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27830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rgbClr val="FFFFFF"/>
          </a:solidFill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30CE94-B257-4D4B-9A2B-7E6BA39625EA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FF1E71-C149-684E-93EA-FD1003895C9A}">
      <dgm:prSet phldrT="[Text]" phldr="1"/>
      <dgm:spPr/>
      <dgm:t>
        <a:bodyPr/>
        <a:lstStyle/>
        <a:p>
          <a:endParaRPr lang="en-US"/>
        </a:p>
      </dgm:t>
    </dgm:pt>
    <dgm:pt modelId="{2C5CE581-9328-554B-BF3F-430A57973111}" type="parTrans" cxnId="{4C40D2A2-8E30-B449-AFDA-F33C73EDB261}">
      <dgm:prSet/>
      <dgm:spPr/>
      <dgm:t>
        <a:bodyPr/>
        <a:lstStyle/>
        <a:p>
          <a:endParaRPr lang="en-US"/>
        </a:p>
      </dgm:t>
    </dgm:pt>
    <dgm:pt modelId="{3A7BBCB5-0E9B-8243-928E-629A2D35B721}" type="sibTrans" cxnId="{4C40D2A2-8E30-B449-AFDA-F33C73EDB261}">
      <dgm:prSet/>
      <dgm:spPr/>
      <dgm:t>
        <a:bodyPr/>
        <a:lstStyle/>
        <a:p>
          <a:endParaRPr lang="en-US"/>
        </a:p>
      </dgm:t>
    </dgm:pt>
    <dgm:pt modelId="{C86A580F-4846-874A-8ABD-528147717703}">
      <dgm:prSet phldrT="[Text]" phldr="1"/>
      <dgm:spPr/>
      <dgm:t>
        <a:bodyPr/>
        <a:lstStyle/>
        <a:p>
          <a:endParaRPr lang="en-US"/>
        </a:p>
      </dgm:t>
    </dgm:pt>
    <dgm:pt modelId="{4F2CEDA9-8EEA-D44F-A84A-0599D2EED9F1}" type="parTrans" cxnId="{1FE8EF89-D25B-5A47-9A19-32361C590C23}">
      <dgm:prSet/>
      <dgm:spPr/>
      <dgm:t>
        <a:bodyPr/>
        <a:lstStyle/>
        <a:p>
          <a:endParaRPr lang="en-US"/>
        </a:p>
      </dgm:t>
    </dgm:pt>
    <dgm:pt modelId="{065FDEC2-3DF2-D042-94AB-75CBC7DAB85F}" type="sibTrans" cxnId="{1FE8EF89-D25B-5A47-9A19-32361C590C23}">
      <dgm:prSet/>
      <dgm:spPr/>
      <dgm:t>
        <a:bodyPr/>
        <a:lstStyle/>
        <a:p>
          <a:endParaRPr lang="en-US"/>
        </a:p>
      </dgm:t>
    </dgm:pt>
    <dgm:pt modelId="{0DAE15A5-3DBE-7E4F-8AE9-0611E593F1E4}">
      <dgm:prSet phldrT="[Text]" phldr="1"/>
      <dgm:spPr/>
      <dgm:t>
        <a:bodyPr/>
        <a:lstStyle/>
        <a:p>
          <a:endParaRPr lang="en-US"/>
        </a:p>
      </dgm:t>
    </dgm:pt>
    <dgm:pt modelId="{D565A899-71F9-6342-8BEA-839242DB815D}" type="parTrans" cxnId="{E03D9284-1286-CA4A-B78B-88A5FF9BCD89}">
      <dgm:prSet/>
      <dgm:spPr/>
      <dgm:t>
        <a:bodyPr/>
        <a:lstStyle/>
        <a:p>
          <a:endParaRPr lang="en-US"/>
        </a:p>
      </dgm:t>
    </dgm:pt>
    <dgm:pt modelId="{7F8DAD89-B6C3-7941-852D-9A0D55507E98}" type="sibTrans" cxnId="{E03D9284-1286-CA4A-B78B-88A5FF9BCD89}">
      <dgm:prSet/>
      <dgm:spPr/>
      <dgm:t>
        <a:bodyPr/>
        <a:lstStyle/>
        <a:p>
          <a:endParaRPr lang="en-US"/>
        </a:p>
      </dgm:t>
    </dgm:pt>
    <dgm:pt modelId="{0A2A8E59-DB7B-AE48-8C56-C7599252014A}">
      <dgm:prSet phldrT="[Text]" phldr="1"/>
      <dgm:spPr/>
      <dgm:t>
        <a:bodyPr/>
        <a:lstStyle/>
        <a:p>
          <a:endParaRPr lang="en-US"/>
        </a:p>
      </dgm:t>
    </dgm:pt>
    <dgm:pt modelId="{538643DC-F727-0D4E-973F-16111DB98651}" type="parTrans" cxnId="{098CEC6C-D850-2142-B790-E15CBC67A5C0}">
      <dgm:prSet/>
      <dgm:spPr/>
      <dgm:t>
        <a:bodyPr/>
        <a:lstStyle/>
        <a:p>
          <a:endParaRPr lang="en-US"/>
        </a:p>
      </dgm:t>
    </dgm:pt>
    <dgm:pt modelId="{1D11AA6D-F7B7-594E-AF4C-960B6B844C32}" type="sibTrans" cxnId="{098CEC6C-D850-2142-B790-E15CBC67A5C0}">
      <dgm:prSet/>
      <dgm:spPr/>
      <dgm:t>
        <a:bodyPr/>
        <a:lstStyle/>
        <a:p>
          <a:endParaRPr lang="en-US"/>
        </a:p>
      </dgm:t>
    </dgm:pt>
    <dgm:pt modelId="{FBDB4BE8-B6D1-F645-9BBA-A8F01B78A619}">
      <dgm:prSet phldrT="[Text]" phldr="1"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3148E5DC-03FE-BA4F-A93F-8AED8FEA398D}" type="parTrans" cxnId="{24126155-6B82-3C4E-8E80-3973776E3849}">
      <dgm:prSet/>
      <dgm:spPr/>
      <dgm:t>
        <a:bodyPr/>
        <a:lstStyle/>
        <a:p>
          <a:endParaRPr lang="en-US"/>
        </a:p>
      </dgm:t>
    </dgm:pt>
    <dgm:pt modelId="{36F64D4E-AB38-DF47-A000-ABC2BF9E8602}" type="sibTrans" cxnId="{24126155-6B82-3C4E-8E80-3973776E3849}">
      <dgm:prSet/>
      <dgm:spPr/>
      <dgm:t>
        <a:bodyPr/>
        <a:lstStyle/>
        <a:p>
          <a:endParaRPr lang="en-US"/>
        </a:p>
      </dgm:t>
    </dgm:pt>
    <dgm:pt modelId="{C43A7FC7-81F8-3347-8AA6-DCD880869361}">
      <dgm:prSet/>
      <dgm:spPr/>
      <dgm:t>
        <a:bodyPr/>
        <a:lstStyle/>
        <a:p>
          <a:r>
            <a:rPr lang="en-US" dirty="0"/>
            <a:t>[Text]</a:t>
          </a:r>
        </a:p>
      </dgm:t>
    </dgm:pt>
    <dgm:pt modelId="{92FEC8AB-DFBF-9847-B173-1780DAE54042}" type="parTrans" cxnId="{F0B48544-C542-EE46-8595-B91DD7D0B2D5}">
      <dgm:prSet/>
      <dgm:spPr/>
      <dgm:t>
        <a:bodyPr/>
        <a:lstStyle/>
        <a:p>
          <a:endParaRPr lang="en-US"/>
        </a:p>
      </dgm:t>
    </dgm:pt>
    <dgm:pt modelId="{83101F7E-0EBD-9D47-A2AB-67E8C661D05C}" type="sibTrans" cxnId="{F0B48544-C542-EE46-8595-B91DD7D0B2D5}">
      <dgm:prSet/>
      <dgm:spPr/>
      <dgm:t>
        <a:bodyPr/>
        <a:lstStyle/>
        <a:p>
          <a:endParaRPr lang="en-US"/>
        </a:p>
      </dgm:t>
    </dgm:pt>
    <dgm:pt modelId="{D28FADEA-F643-D34C-8F3C-8793066142EB}" type="pres">
      <dgm:prSet presAssocID="{0930CE94-B257-4D4B-9A2B-7E6BA39625EA}" presName="cycle" presStyleCnt="0">
        <dgm:presLayoutVars>
          <dgm:dir/>
          <dgm:resizeHandles val="exact"/>
        </dgm:presLayoutVars>
      </dgm:prSet>
      <dgm:spPr/>
    </dgm:pt>
    <dgm:pt modelId="{875C3EEB-E8F4-F744-AD09-7045E56C4656}" type="pres">
      <dgm:prSet presAssocID="{47FF1E71-C149-684E-93EA-FD1003895C9A}" presName="node" presStyleLbl="node1" presStyleIdx="0" presStyleCnt="6">
        <dgm:presLayoutVars>
          <dgm:bulletEnabled val="1"/>
        </dgm:presLayoutVars>
      </dgm:prSet>
      <dgm:spPr/>
    </dgm:pt>
    <dgm:pt modelId="{4628ECFA-622E-804F-95CC-1DFB319C9439}" type="pres">
      <dgm:prSet presAssocID="{3A7BBCB5-0E9B-8243-928E-629A2D35B721}" presName="sibTrans" presStyleLbl="sibTrans2D1" presStyleIdx="0" presStyleCnt="6"/>
      <dgm:spPr/>
    </dgm:pt>
    <dgm:pt modelId="{89167067-2035-B542-972C-1D721D20CB11}" type="pres">
      <dgm:prSet presAssocID="{3A7BBCB5-0E9B-8243-928E-629A2D35B721}" presName="connectorText" presStyleLbl="sibTrans2D1" presStyleIdx="0" presStyleCnt="6"/>
      <dgm:spPr/>
    </dgm:pt>
    <dgm:pt modelId="{A12DD047-8F93-134B-B437-00929CB1D721}" type="pres">
      <dgm:prSet presAssocID="{C86A580F-4846-874A-8ABD-528147717703}" presName="node" presStyleLbl="node1" presStyleIdx="1" presStyleCnt="6">
        <dgm:presLayoutVars>
          <dgm:bulletEnabled val="1"/>
        </dgm:presLayoutVars>
      </dgm:prSet>
      <dgm:spPr/>
    </dgm:pt>
    <dgm:pt modelId="{0FBB7DCC-527B-5742-96D6-5C18D224252A}" type="pres">
      <dgm:prSet presAssocID="{065FDEC2-3DF2-D042-94AB-75CBC7DAB85F}" presName="sibTrans" presStyleLbl="sibTrans2D1" presStyleIdx="1" presStyleCnt="6"/>
      <dgm:spPr/>
    </dgm:pt>
    <dgm:pt modelId="{CAFA72A8-0972-6349-AF90-D2EFBDC89348}" type="pres">
      <dgm:prSet presAssocID="{065FDEC2-3DF2-D042-94AB-75CBC7DAB85F}" presName="connectorText" presStyleLbl="sibTrans2D1" presStyleIdx="1" presStyleCnt="6"/>
      <dgm:spPr/>
    </dgm:pt>
    <dgm:pt modelId="{0FAB00E7-F6EF-D84A-BFEF-4F516EBEB9C4}" type="pres">
      <dgm:prSet presAssocID="{0DAE15A5-3DBE-7E4F-8AE9-0611E593F1E4}" presName="node" presStyleLbl="node1" presStyleIdx="2" presStyleCnt="6">
        <dgm:presLayoutVars>
          <dgm:bulletEnabled val="1"/>
        </dgm:presLayoutVars>
      </dgm:prSet>
      <dgm:spPr/>
    </dgm:pt>
    <dgm:pt modelId="{3B1DC92C-A0C6-8547-AABD-3CD896DE2233}" type="pres">
      <dgm:prSet presAssocID="{7F8DAD89-B6C3-7941-852D-9A0D55507E98}" presName="sibTrans" presStyleLbl="sibTrans2D1" presStyleIdx="2" presStyleCnt="6"/>
      <dgm:spPr/>
    </dgm:pt>
    <dgm:pt modelId="{FDDA6EFF-7807-874B-9E02-5A472A78463C}" type="pres">
      <dgm:prSet presAssocID="{7F8DAD89-B6C3-7941-852D-9A0D55507E98}" presName="connectorText" presStyleLbl="sibTrans2D1" presStyleIdx="2" presStyleCnt="6"/>
      <dgm:spPr/>
    </dgm:pt>
    <dgm:pt modelId="{D2D7C682-6936-D54A-BD57-4EE396493248}" type="pres">
      <dgm:prSet presAssocID="{C43A7FC7-81F8-3347-8AA6-DCD880869361}" presName="node" presStyleLbl="node1" presStyleIdx="3" presStyleCnt="6">
        <dgm:presLayoutVars>
          <dgm:bulletEnabled val="1"/>
        </dgm:presLayoutVars>
      </dgm:prSet>
      <dgm:spPr/>
    </dgm:pt>
    <dgm:pt modelId="{9D10610D-5F8F-D447-8FE6-D1536A0675B7}" type="pres">
      <dgm:prSet presAssocID="{83101F7E-0EBD-9D47-A2AB-67E8C661D05C}" presName="sibTrans" presStyleLbl="sibTrans2D1" presStyleIdx="3" presStyleCnt="6"/>
      <dgm:spPr/>
    </dgm:pt>
    <dgm:pt modelId="{6D16FE32-723F-9A4F-B218-A61F6FD89D31}" type="pres">
      <dgm:prSet presAssocID="{83101F7E-0EBD-9D47-A2AB-67E8C661D05C}" presName="connectorText" presStyleLbl="sibTrans2D1" presStyleIdx="3" presStyleCnt="6"/>
      <dgm:spPr/>
    </dgm:pt>
    <dgm:pt modelId="{1E6D42F3-5DFB-2342-9A33-D3DADA593FF2}" type="pres">
      <dgm:prSet presAssocID="{0A2A8E59-DB7B-AE48-8C56-C7599252014A}" presName="node" presStyleLbl="node1" presStyleIdx="4" presStyleCnt="6">
        <dgm:presLayoutVars>
          <dgm:bulletEnabled val="1"/>
        </dgm:presLayoutVars>
      </dgm:prSet>
      <dgm:spPr/>
    </dgm:pt>
    <dgm:pt modelId="{8430CC21-1688-1744-8FB3-05C9677888A2}" type="pres">
      <dgm:prSet presAssocID="{1D11AA6D-F7B7-594E-AF4C-960B6B844C32}" presName="sibTrans" presStyleLbl="sibTrans2D1" presStyleIdx="4" presStyleCnt="6"/>
      <dgm:spPr/>
    </dgm:pt>
    <dgm:pt modelId="{79F1D579-6C93-6041-A79B-D17C6EDB03D7}" type="pres">
      <dgm:prSet presAssocID="{1D11AA6D-F7B7-594E-AF4C-960B6B844C32}" presName="connectorText" presStyleLbl="sibTrans2D1" presStyleIdx="4" presStyleCnt="6"/>
      <dgm:spPr/>
    </dgm:pt>
    <dgm:pt modelId="{3454C881-8671-EB41-B730-CA167E384B01}" type="pres">
      <dgm:prSet presAssocID="{FBDB4BE8-B6D1-F645-9BBA-A8F01B78A619}" presName="node" presStyleLbl="node1" presStyleIdx="5" presStyleCnt="6">
        <dgm:presLayoutVars>
          <dgm:bulletEnabled val="1"/>
        </dgm:presLayoutVars>
      </dgm:prSet>
      <dgm:spPr/>
    </dgm:pt>
    <dgm:pt modelId="{4ECB70B6-1D14-234F-907C-E4AF5D466608}" type="pres">
      <dgm:prSet presAssocID="{36F64D4E-AB38-DF47-A000-ABC2BF9E8602}" presName="sibTrans" presStyleLbl="sibTrans2D1" presStyleIdx="5" presStyleCnt="6"/>
      <dgm:spPr/>
    </dgm:pt>
    <dgm:pt modelId="{DB4400F2-2523-D243-AB4C-70CB601DE3A9}" type="pres">
      <dgm:prSet presAssocID="{36F64D4E-AB38-DF47-A000-ABC2BF9E8602}" presName="connectorText" presStyleLbl="sibTrans2D1" presStyleIdx="5" presStyleCnt="6"/>
      <dgm:spPr/>
    </dgm:pt>
  </dgm:ptLst>
  <dgm:cxnLst>
    <dgm:cxn modelId="{8C1BE501-915F-2144-BEEC-A9B7BFA0A9DC}" type="presOf" srcId="{36F64D4E-AB38-DF47-A000-ABC2BF9E8602}" destId="{DB4400F2-2523-D243-AB4C-70CB601DE3A9}" srcOrd="1" destOrd="0" presId="urn:microsoft.com/office/officeart/2005/8/layout/cycle2"/>
    <dgm:cxn modelId="{7F5C0804-2DF7-384A-827E-082E260E6DD4}" type="presOf" srcId="{0DAE15A5-3DBE-7E4F-8AE9-0611E593F1E4}" destId="{0FAB00E7-F6EF-D84A-BFEF-4F516EBEB9C4}" srcOrd="0" destOrd="0" presId="urn:microsoft.com/office/officeart/2005/8/layout/cycle2"/>
    <dgm:cxn modelId="{5A4E940F-A726-4646-B750-B10E92525519}" type="presOf" srcId="{0930CE94-B257-4D4B-9A2B-7E6BA39625EA}" destId="{D28FADEA-F643-D34C-8F3C-8793066142EB}" srcOrd="0" destOrd="0" presId="urn:microsoft.com/office/officeart/2005/8/layout/cycle2"/>
    <dgm:cxn modelId="{93410D28-1930-254C-BA5D-E6558AFA968A}" type="presOf" srcId="{C86A580F-4846-874A-8ABD-528147717703}" destId="{A12DD047-8F93-134B-B437-00929CB1D721}" srcOrd="0" destOrd="0" presId="urn:microsoft.com/office/officeart/2005/8/layout/cycle2"/>
    <dgm:cxn modelId="{AD15B930-C4A5-6448-9063-BBE560CDAAC5}" type="presOf" srcId="{7F8DAD89-B6C3-7941-852D-9A0D55507E98}" destId="{FDDA6EFF-7807-874B-9E02-5A472A78463C}" srcOrd="1" destOrd="0" presId="urn:microsoft.com/office/officeart/2005/8/layout/cycle2"/>
    <dgm:cxn modelId="{F0B48544-C542-EE46-8595-B91DD7D0B2D5}" srcId="{0930CE94-B257-4D4B-9A2B-7E6BA39625EA}" destId="{C43A7FC7-81F8-3347-8AA6-DCD880869361}" srcOrd="3" destOrd="0" parTransId="{92FEC8AB-DFBF-9847-B173-1780DAE54042}" sibTransId="{83101F7E-0EBD-9D47-A2AB-67E8C661D05C}"/>
    <dgm:cxn modelId="{24126155-6B82-3C4E-8E80-3973776E3849}" srcId="{0930CE94-B257-4D4B-9A2B-7E6BA39625EA}" destId="{FBDB4BE8-B6D1-F645-9BBA-A8F01B78A619}" srcOrd="5" destOrd="0" parTransId="{3148E5DC-03FE-BA4F-A93F-8AED8FEA398D}" sibTransId="{36F64D4E-AB38-DF47-A000-ABC2BF9E8602}"/>
    <dgm:cxn modelId="{E6F7A855-C65D-4643-A4BE-4BD4E52698E8}" type="presOf" srcId="{FBDB4BE8-B6D1-F645-9BBA-A8F01B78A619}" destId="{3454C881-8671-EB41-B730-CA167E384B01}" srcOrd="0" destOrd="0" presId="urn:microsoft.com/office/officeart/2005/8/layout/cycle2"/>
    <dgm:cxn modelId="{A789BA60-FF6C-424A-9995-1D9D821F1646}" type="presOf" srcId="{C43A7FC7-81F8-3347-8AA6-DCD880869361}" destId="{D2D7C682-6936-D54A-BD57-4EE396493248}" srcOrd="0" destOrd="0" presId="urn:microsoft.com/office/officeart/2005/8/layout/cycle2"/>
    <dgm:cxn modelId="{BE523863-8C35-F541-8D52-D96507D735A3}" type="presOf" srcId="{3A7BBCB5-0E9B-8243-928E-629A2D35B721}" destId="{89167067-2035-B542-972C-1D721D20CB11}" srcOrd="1" destOrd="0" presId="urn:microsoft.com/office/officeart/2005/8/layout/cycle2"/>
    <dgm:cxn modelId="{6BA06068-AE54-EF44-A445-BAB42BDD7475}" type="presOf" srcId="{47FF1E71-C149-684E-93EA-FD1003895C9A}" destId="{875C3EEB-E8F4-F744-AD09-7045E56C4656}" srcOrd="0" destOrd="0" presId="urn:microsoft.com/office/officeart/2005/8/layout/cycle2"/>
    <dgm:cxn modelId="{223CD76C-F7A0-374E-B1D9-72ED6A00B138}" type="presOf" srcId="{36F64D4E-AB38-DF47-A000-ABC2BF9E8602}" destId="{4ECB70B6-1D14-234F-907C-E4AF5D466608}" srcOrd="0" destOrd="0" presId="urn:microsoft.com/office/officeart/2005/8/layout/cycle2"/>
    <dgm:cxn modelId="{098CEC6C-D850-2142-B790-E15CBC67A5C0}" srcId="{0930CE94-B257-4D4B-9A2B-7E6BA39625EA}" destId="{0A2A8E59-DB7B-AE48-8C56-C7599252014A}" srcOrd="4" destOrd="0" parTransId="{538643DC-F727-0D4E-973F-16111DB98651}" sibTransId="{1D11AA6D-F7B7-594E-AF4C-960B6B844C32}"/>
    <dgm:cxn modelId="{15122373-1D30-F945-BBDB-097FAA3F55D3}" type="presOf" srcId="{0A2A8E59-DB7B-AE48-8C56-C7599252014A}" destId="{1E6D42F3-5DFB-2342-9A33-D3DADA593FF2}" srcOrd="0" destOrd="0" presId="urn:microsoft.com/office/officeart/2005/8/layout/cycle2"/>
    <dgm:cxn modelId="{FB4B8D74-6168-F748-90D3-6E9616BEA4FD}" type="presOf" srcId="{7F8DAD89-B6C3-7941-852D-9A0D55507E98}" destId="{3B1DC92C-A0C6-8547-AABD-3CD896DE2233}" srcOrd="0" destOrd="0" presId="urn:microsoft.com/office/officeart/2005/8/layout/cycle2"/>
    <dgm:cxn modelId="{E03D9284-1286-CA4A-B78B-88A5FF9BCD89}" srcId="{0930CE94-B257-4D4B-9A2B-7E6BA39625EA}" destId="{0DAE15A5-3DBE-7E4F-8AE9-0611E593F1E4}" srcOrd="2" destOrd="0" parTransId="{D565A899-71F9-6342-8BEA-839242DB815D}" sibTransId="{7F8DAD89-B6C3-7941-852D-9A0D55507E98}"/>
    <dgm:cxn modelId="{1FE8EF89-D25B-5A47-9A19-32361C590C23}" srcId="{0930CE94-B257-4D4B-9A2B-7E6BA39625EA}" destId="{C86A580F-4846-874A-8ABD-528147717703}" srcOrd="1" destOrd="0" parTransId="{4F2CEDA9-8EEA-D44F-A84A-0599D2EED9F1}" sibTransId="{065FDEC2-3DF2-D042-94AB-75CBC7DAB85F}"/>
    <dgm:cxn modelId="{93352E8F-20C5-AA44-80AF-6E27C78E1622}" type="presOf" srcId="{83101F7E-0EBD-9D47-A2AB-67E8C661D05C}" destId="{9D10610D-5F8F-D447-8FE6-D1536A0675B7}" srcOrd="0" destOrd="0" presId="urn:microsoft.com/office/officeart/2005/8/layout/cycle2"/>
    <dgm:cxn modelId="{4C40D2A2-8E30-B449-AFDA-F33C73EDB261}" srcId="{0930CE94-B257-4D4B-9A2B-7E6BA39625EA}" destId="{47FF1E71-C149-684E-93EA-FD1003895C9A}" srcOrd="0" destOrd="0" parTransId="{2C5CE581-9328-554B-BF3F-430A57973111}" sibTransId="{3A7BBCB5-0E9B-8243-928E-629A2D35B721}"/>
    <dgm:cxn modelId="{028BADA7-73B2-DA4D-B29A-DF915BF29490}" type="presOf" srcId="{065FDEC2-3DF2-D042-94AB-75CBC7DAB85F}" destId="{CAFA72A8-0972-6349-AF90-D2EFBDC89348}" srcOrd="1" destOrd="0" presId="urn:microsoft.com/office/officeart/2005/8/layout/cycle2"/>
    <dgm:cxn modelId="{BC8FB8B7-49F2-C44D-AF98-E1A4DE9A6E85}" type="presOf" srcId="{065FDEC2-3DF2-D042-94AB-75CBC7DAB85F}" destId="{0FBB7DCC-527B-5742-96D6-5C18D224252A}" srcOrd="0" destOrd="0" presId="urn:microsoft.com/office/officeart/2005/8/layout/cycle2"/>
    <dgm:cxn modelId="{F9F3E7B7-E689-AA40-9EAE-E848B94037C8}" type="presOf" srcId="{1D11AA6D-F7B7-594E-AF4C-960B6B844C32}" destId="{79F1D579-6C93-6041-A79B-D17C6EDB03D7}" srcOrd="1" destOrd="0" presId="urn:microsoft.com/office/officeart/2005/8/layout/cycle2"/>
    <dgm:cxn modelId="{F1A3D3D6-CFF4-B44D-BB76-E0C0815DC5DD}" type="presOf" srcId="{3A7BBCB5-0E9B-8243-928E-629A2D35B721}" destId="{4628ECFA-622E-804F-95CC-1DFB319C9439}" srcOrd="0" destOrd="0" presId="urn:microsoft.com/office/officeart/2005/8/layout/cycle2"/>
    <dgm:cxn modelId="{16F034E5-91BE-BA44-82CA-9E8F47D49336}" type="presOf" srcId="{1D11AA6D-F7B7-594E-AF4C-960B6B844C32}" destId="{8430CC21-1688-1744-8FB3-05C9677888A2}" srcOrd="0" destOrd="0" presId="urn:microsoft.com/office/officeart/2005/8/layout/cycle2"/>
    <dgm:cxn modelId="{FB3DF8F6-221F-544F-8A61-4E01CFA41360}" type="presOf" srcId="{83101F7E-0EBD-9D47-A2AB-67E8C661D05C}" destId="{6D16FE32-723F-9A4F-B218-A61F6FD89D31}" srcOrd="1" destOrd="0" presId="urn:microsoft.com/office/officeart/2005/8/layout/cycle2"/>
    <dgm:cxn modelId="{4A04288A-3198-784F-A723-13E445AD5C09}" type="presParOf" srcId="{D28FADEA-F643-D34C-8F3C-8793066142EB}" destId="{875C3EEB-E8F4-F744-AD09-7045E56C4656}" srcOrd="0" destOrd="0" presId="urn:microsoft.com/office/officeart/2005/8/layout/cycle2"/>
    <dgm:cxn modelId="{470CE74D-236F-B443-8261-6B83FED0A8CF}" type="presParOf" srcId="{D28FADEA-F643-D34C-8F3C-8793066142EB}" destId="{4628ECFA-622E-804F-95CC-1DFB319C9439}" srcOrd="1" destOrd="0" presId="urn:microsoft.com/office/officeart/2005/8/layout/cycle2"/>
    <dgm:cxn modelId="{41CB2B3C-DD67-B149-9502-BCE3462B0568}" type="presParOf" srcId="{4628ECFA-622E-804F-95CC-1DFB319C9439}" destId="{89167067-2035-B542-972C-1D721D20CB11}" srcOrd="0" destOrd="0" presId="urn:microsoft.com/office/officeart/2005/8/layout/cycle2"/>
    <dgm:cxn modelId="{021E102A-756A-D549-BC59-D798074A193E}" type="presParOf" srcId="{D28FADEA-F643-D34C-8F3C-8793066142EB}" destId="{A12DD047-8F93-134B-B437-00929CB1D721}" srcOrd="2" destOrd="0" presId="urn:microsoft.com/office/officeart/2005/8/layout/cycle2"/>
    <dgm:cxn modelId="{EE0B2C90-60DF-9840-B32B-B83690EA819E}" type="presParOf" srcId="{D28FADEA-F643-D34C-8F3C-8793066142EB}" destId="{0FBB7DCC-527B-5742-96D6-5C18D224252A}" srcOrd="3" destOrd="0" presId="urn:microsoft.com/office/officeart/2005/8/layout/cycle2"/>
    <dgm:cxn modelId="{993134E4-E3AA-B64A-9DF8-4F2661549141}" type="presParOf" srcId="{0FBB7DCC-527B-5742-96D6-5C18D224252A}" destId="{CAFA72A8-0972-6349-AF90-D2EFBDC89348}" srcOrd="0" destOrd="0" presId="urn:microsoft.com/office/officeart/2005/8/layout/cycle2"/>
    <dgm:cxn modelId="{DB532B66-A323-694C-923C-25CD438ABEC3}" type="presParOf" srcId="{D28FADEA-F643-D34C-8F3C-8793066142EB}" destId="{0FAB00E7-F6EF-D84A-BFEF-4F516EBEB9C4}" srcOrd="4" destOrd="0" presId="urn:microsoft.com/office/officeart/2005/8/layout/cycle2"/>
    <dgm:cxn modelId="{5342EDD0-F97C-8340-B9DF-193E8074FD21}" type="presParOf" srcId="{D28FADEA-F643-D34C-8F3C-8793066142EB}" destId="{3B1DC92C-A0C6-8547-AABD-3CD896DE2233}" srcOrd="5" destOrd="0" presId="urn:microsoft.com/office/officeart/2005/8/layout/cycle2"/>
    <dgm:cxn modelId="{CD85BE09-57E2-F34A-A191-66C226456806}" type="presParOf" srcId="{3B1DC92C-A0C6-8547-AABD-3CD896DE2233}" destId="{FDDA6EFF-7807-874B-9E02-5A472A78463C}" srcOrd="0" destOrd="0" presId="urn:microsoft.com/office/officeart/2005/8/layout/cycle2"/>
    <dgm:cxn modelId="{ACE9F749-3EC6-5F4D-86E9-0BEB728954B4}" type="presParOf" srcId="{D28FADEA-F643-D34C-8F3C-8793066142EB}" destId="{D2D7C682-6936-D54A-BD57-4EE396493248}" srcOrd="6" destOrd="0" presId="urn:microsoft.com/office/officeart/2005/8/layout/cycle2"/>
    <dgm:cxn modelId="{32D52C7C-FE6E-1A48-B601-55E1C6283F24}" type="presParOf" srcId="{D28FADEA-F643-D34C-8F3C-8793066142EB}" destId="{9D10610D-5F8F-D447-8FE6-D1536A0675B7}" srcOrd="7" destOrd="0" presId="urn:microsoft.com/office/officeart/2005/8/layout/cycle2"/>
    <dgm:cxn modelId="{C9A4DCC9-ADA9-974A-BB23-63AF0C6BECC3}" type="presParOf" srcId="{9D10610D-5F8F-D447-8FE6-D1536A0675B7}" destId="{6D16FE32-723F-9A4F-B218-A61F6FD89D31}" srcOrd="0" destOrd="0" presId="urn:microsoft.com/office/officeart/2005/8/layout/cycle2"/>
    <dgm:cxn modelId="{A51F0EB9-AD6C-F542-B3F3-CCC6C16E3870}" type="presParOf" srcId="{D28FADEA-F643-D34C-8F3C-8793066142EB}" destId="{1E6D42F3-5DFB-2342-9A33-D3DADA593FF2}" srcOrd="8" destOrd="0" presId="urn:microsoft.com/office/officeart/2005/8/layout/cycle2"/>
    <dgm:cxn modelId="{0CBF77E1-45DF-1D4B-A00B-5331F32E5B3C}" type="presParOf" srcId="{D28FADEA-F643-D34C-8F3C-8793066142EB}" destId="{8430CC21-1688-1744-8FB3-05C9677888A2}" srcOrd="9" destOrd="0" presId="urn:microsoft.com/office/officeart/2005/8/layout/cycle2"/>
    <dgm:cxn modelId="{C5C08949-21C6-7F43-8F0B-7763324D4BED}" type="presParOf" srcId="{8430CC21-1688-1744-8FB3-05C9677888A2}" destId="{79F1D579-6C93-6041-A79B-D17C6EDB03D7}" srcOrd="0" destOrd="0" presId="urn:microsoft.com/office/officeart/2005/8/layout/cycle2"/>
    <dgm:cxn modelId="{E3D8A9E8-4BD3-1943-A408-2FF67C82670A}" type="presParOf" srcId="{D28FADEA-F643-D34C-8F3C-8793066142EB}" destId="{3454C881-8671-EB41-B730-CA167E384B01}" srcOrd="10" destOrd="0" presId="urn:microsoft.com/office/officeart/2005/8/layout/cycle2"/>
    <dgm:cxn modelId="{1D81FF0A-C5B0-1342-BC84-B49C3FBAEAA2}" type="presParOf" srcId="{D28FADEA-F643-D34C-8F3C-8793066142EB}" destId="{4ECB70B6-1D14-234F-907C-E4AF5D466608}" srcOrd="11" destOrd="0" presId="urn:microsoft.com/office/officeart/2005/8/layout/cycle2"/>
    <dgm:cxn modelId="{906FCCA0-B3A5-3248-A0BE-134A89B3969F}" type="presParOf" srcId="{4ECB70B6-1D14-234F-907C-E4AF5D466608}" destId="{DB4400F2-2523-D243-AB4C-70CB601DE3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AA55970-0038-4DE8-B86A-C4AFC02B7673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03F1EF59-27F3-417D-82E6-C04C907AC781}" type="pres">
      <dgm:prSet presAssocID="{AAA55970-0038-4DE8-B86A-C4AFC02B7673}" presName="Name0" presStyleCnt="0">
        <dgm:presLayoutVars>
          <dgm:dir/>
          <dgm:resizeHandles val="exact"/>
        </dgm:presLayoutVars>
      </dgm:prSet>
      <dgm:spPr/>
    </dgm:pt>
  </dgm:ptLst>
  <dgm:cxnLst>
    <dgm:cxn modelId="{3B13934B-6EC3-4876-ACCD-0C35B859DF93}" type="presOf" srcId="{AAA55970-0038-4DE8-B86A-C4AFC02B7673}" destId="{03F1EF59-27F3-417D-82E6-C04C907AC78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AA55970-0038-4DE8-B86A-C4AFC02B7673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03F1EF59-27F3-417D-82E6-C04C907AC781}" type="pres">
      <dgm:prSet presAssocID="{AAA55970-0038-4DE8-B86A-C4AFC02B7673}" presName="Name0" presStyleCnt="0">
        <dgm:presLayoutVars>
          <dgm:dir/>
          <dgm:resizeHandles val="exact"/>
        </dgm:presLayoutVars>
      </dgm:prSet>
      <dgm:spPr/>
    </dgm:pt>
  </dgm:ptLst>
  <dgm:cxnLst>
    <dgm:cxn modelId="{3B13934B-6EC3-4876-ACCD-0C35B859DF93}" type="presOf" srcId="{AAA55970-0038-4DE8-B86A-C4AFC02B7673}" destId="{03F1EF59-27F3-417D-82E6-C04C907AC78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30CE94-B257-4D4B-9A2B-7E6BA39625EA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FF1E71-C149-684E-93EA-FD1003895C9A}">
      <dgm:prSet phldrT="[Text]" phldr="1"/>
      <dgm:spPr/>
      <dgm:t>
        <a:bodyPr/>
        <a:lstStyle/>
        <a:p>
          <a:endParaRPr lang="en-US"/>
        </a:p>
      </dgm:t>
    </dgm:pt>
    <dgm:pt modelId="{2C5CE581-9328-554B-BF3F-430A57973111}" type="parTrans" cxnId="{4C40D2A2-8E30-B449-AFDA-F33C73EDB261}">
      <dgm:prSet/>
      <dgm:spPr/>
      <dgm:t>
        <a:bodyPr/>
        <a:lstStyle/>
        <a:p>
          <a:endParaRPr lang="en-US"/>
        </a:p>
      </dgm:t>
    </dgm:pt>
    <dgm:pt modelId="{3A7BBCB5-0E9B-8243-928E-629A2D35B721}" type="sibTrans" cxnId="{4C40D2A2-8E30-B449-AFDA-F33C73EDB261}">
      <dgm:prSet/>
      <dgm:spPr/>
      <dgm:t>
        <a:bodyPr/>
        <a:lstStyle/>
        <a:p>
          <a:endParaRPr lang="en-US"/>
        </a:p>
      </dgm:t>
    </dgm:pt>
    <dgm:pt modelId="{C86A580F-4846-874A-8ABD-528147717703}">
      <dgm:prSet phldrT="[Text]" phldr="1"/>
      <dgm:spPr/>
      <dgm:t>
        <a:bodyPr/>
        <a:lstStyle/>
        <a:p>
          <a:endParaRPr lang="en-US"/>
        </a:p>
      </dgm:t>
    </dgm:pt>
    <dgm:pt modelId="{4F2CEDA9-8EEA-D44F-A84A-0599D2EED9F1}" type="parTrans" cxnId="{1FE8EF89-D25B-5A47-9A19-32361C590C23}">
      <dgm:prSet/>
      <dgm:spPr/>
      <dgm:t>
        <a:bodyPr/>
        <a:lstStyle/>
        <a:p>
          <a:endParaRPr lang="en-US"/>
        </a:p>
      </dgm:t>
    </dgm:pt>
    <dgm:pt modelId="{065FDEC2-3DF2-D042-94AB-75CBC7DAB85F}" type="sibTrans" cxnId="{1FE8EF89-D25B-5A47-9A19-32361C590C23}">
      <dgm:prSet/>
      <dgm:spPr/>
      <dgm:t>
        <a:bodyPr/>
        <a:lstStyle/>
        <a:p>
          <a:endParaRPr lang="en-US"/>
        </a:p>
      </dgm:t>
    </dgm:pt>
    <dgm:pt modelId="{0DAE15A5-3DBE-7E4F-8AE9-0611E593F1E4}">
      <dgm:prSet phldrT="[Text]" phldr="1"/>
      <dgm:spPr/>
      <dgm:t>
        <a:bodyPr/>
        <a:lstStyle/>
        <a:p>
          <a:endParaRPr lang="en-US"/>
        </a:p>
      </dgm:t>
    </dgm:pt>
    <dgm:pt modelId="{D565A899-71F9-6342-8BEA-839242DB815D}" type="parTrans" cxnId="{E03D9284-1286-CA4A-B78B-88A5FF9BCD89}">
      <dgm:prSet/>
      <dgm:spPr/>
      <dgm:t>
        <a:bodyPr/>
        <a:lstStyle/>
        <a:p>
          <a:endParaRPr lang="en-US"/>
        </a:p>
      </dgm:t>
    </dgm:pt>
    <dgm:pt modelId="{7F8DAD89-B6C3-7941-852D-9A0D55507E98}" type="sibTrans" cxnId="{E03D9284-1286-CA4A-B78B-88A5FF9BCD89}">
      <dgm:prSet/>
      <dgm:spPr/>
      <dgm:t>
        <a:bodyPr/>
        <a:lstStyle/>
        <a:p>
          <a:endParaRPr lang="en-US"/>
        </a:p>
      </dgm:t>
    </dgm:pt>
    <dgm:pt modelId="{0A2A8E59-DB7B-AE48-8C56-C7599252014A}">
      <dgm:prSet phldrT="[Text]" phldr="1"/>
      <dgm:spPr/>
      <dgm:t>
        <a:bodyPr/>
        <a:lstStyle/>
        <a:p>
          <a:endParaRPr lang="en-US"/>
        </a:p>
      </dgm:t>
    </dgm:pt>
    <dgm:pt modelId="{538643DC-F727-0D4E-973F-16111DB98651}" type="parTrans" cxnId="{098CEC6C-D850-2142-B790-E15CBC67A5C0}">
      <dgm:prSet/>
      <dgm:spPr/>
      <dgm:t>
        <a:bodyPr/>
        <a:lstStyle/>
        <a:p>
          <a:endParaRPr lang="en-US"/>
        </a:p>
      </dgm:t>
    </dgm:pt>
    <dgm:pt modelId="{1D11AA6D-F7B7-594E-AF4C-960B6B844C32}" type="sibTrans" cxnId="{098CEC6C-D850-2142-B790-E15CBC67A5C0}">
      <dgm:prSet/>
      <dgm:spPr/>
      <dgm:t>
        <a:bodyPr/>
        <a:lstStyle/>
        <a:p>
          <a:endParaRPr lang="en-US"/>
        </a:p>
      </dgm:t>
    </dgm:pt>
    <dgm:pt modelId="{FBDB4BE8-B6D1-F645-9BBA-A8F01B78A619}">
      <dgm:prSet phldrT="[Text]" phldr="1"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3148E5DC-03FE-BA4F-A93F-8AED8FEA398D}" type="parTrans" cxnId="{24126155-6B82-3C4E-8E80-3973776E3849}">
      <dgm:prSet/>
      <dgm:spPr/>
      <dgm:t>
        <a:bodyPr/>
        <a:lstStyle/>
        <a:p>
          <a:endParaRPr lang="en-US"/>
        </a:p>
      </dgm:t>
    </dgm:pt>
    <dgm:pt modelId="{36F64D4E-AB38-DF47-A000-ABC2BF9E8602}" type="sibTrans" cxnId="{24126155-6B82-3C4E-8E80-3973776E3849}">
      <dgm:prSet/>
      <dgm:spPr/>
      <dgm:t>
        <a:bodyPr/>
        <a:lstStyle/>
        <a:p>
          <a:endParaRPr lang="en-US"/>
        </a:p>
      </dgm:t>
    </dgm:pt>
    <dgm:pt modelId="{C43A7FC7-81F8-3347-8AA6-DCD880869361}">
      <dgm:prSet/>
      <dgm:spPr/>
      <dgm:t>
        <a:bodyPr/>
        <a:lstStyle/>
        <a:p>
          <a:r>
            <a:rPr lang="en-US" dirty="0"/>
            <a:t>[Text]</a:t>
          </a:r>
        </a:p>
      </dgm:t>
    </dgm:pt>
    <dgm:pt modelId="{92FEC8AB-DFBF-9847-B173-1780DAE54042}" type="parTrans" cxnId="{F0B48544-C542-EE46-8595-B91DD7D0B2D5}">
      <dgm:prSet/>
      <dgm:spPr/>
      <dgm:t>
        <a:bodyPr/>
        <a:lstStyle/>
        <a:p>
          <a:endParaRPr lang="en-US"/>
        </a:p>
      </dgm:t>
    </dgm:pt>
    <dgm:pt modelId="{83101F7E-0EBD-9D47-A2AB-67E8C661D05C}" type="sibTrans" cxnId="{F0B48544-C542-EE46-8595-B91DD7D0B2D5}">
      <dgm:prSet/>
      <dgm:spPr/>
      <dgm:t>
        <a:bodyPr/>
        <a:lstStyle/>
        <a:p>
          <a:endParaRPr lang="en-US"/>
        </a:p>
      </dgm:t>
    </dgm:pt>
    <dgm:pt modelId="{D28FADEA-F643-D34C-8F3C-8793066142EB}" type="pres">
      <dgm:prSet presAssocID="{0930CE94-B257-4D4B-9A2B-7E6BA39625EA}" presName="cycle" presStyleCnt="0">
        <dgm:presLayoutVars>
          <dgm:dir/>
          <dgm:resizeHandles val="exact"/>
        </dgm:presLayoutVars>
      </dgm:prSet>
      <dgm:spPr/>
    </dgm:pt>
    <dgm:pt modelId="{875C3EEB-E8F4-F744-AD09-7045E56C4656}" type="pres">
      <dgm:prSet presAssocID="{47FF1E71-C149-684E-93EA-FD1003895C9A}" presName="node" presStyleLbl="node1" presStyleIdx="0" presStyleCnt="6">
        <dgm:presLayoutVars>
          <dgm:bulletEnabled val="1"/>
        </dgm:presLayoutVars>
      </dgm:prSet>
      <dgm:spPr/>
    </dgm:pt>
    <dgm:pt modelId="{4628ECFA-622E-804F-95CC-1DFB319C9439}" type="pres">
      <dgm:prSet presAssocID="{3A7BBCB5-0E9B-8243-928E-629A2D35B721}" presName="sibTrans" presStyleLbl="sibTrans2D1" presStyleIdx="0" presStyleCnt="6"/>
      <dgm:spPr/>
    </dgm:pt>
    <dgm:pt modelId="{89167067-2035-B542-972C-1D721D20CB11}" type="pres">
      <dgm:prSet presAssocID="{3A7BBCB5-0E9B-8243-928E-629A2D35B721}" presName="connectorText" presStyleLbl="sibTrans2D1" presStyleIdx="0" presStyleCnt="6"/>
      <dgm:spPr/>
    </dgm:pt>
    <dgm:pt modelId="{A12DD047-8F93-134B-B437-00929CB1D721}" type="pres">
      <dgm:prSet presAssocID="{C86A580F-4846-874A-8ABD-528147717703}" presName="node" presStyleLbl="node1" presStyleIdx="1" presStyleCnt="6">
        <dgm:presLayoutVars>
          <dgm:bulletEnabled val="1"/>
        </dgm:presLayoutVars>
      </dgm:prSet>
      <dgm:spPr/>
    </dgm:pt>
    <dgm:pt modelId="{0FBB7DCC-527B-5742-96D6-5C18D224252A}" type="pres">
      <dgm:prSet presAssocID="{065FDEC2-3DF2-D042-94AB-75CBC7DAB85F}" presName="sibTrans" presStyleLbl="sibTrans2D1" presStyleIdx="1" presStyleCnt="6"/>
      <dgm:spPr/>
    </dgm:pt>
    <dgm:pt modelId="{CAFA72A8-0972-6349-AF90-D2EFBDC89348}" type="pres">
      <dgm:prSet presAssocID="{065FDEC2-3DF2-D042-94AB-75CBC7DAB85F}" presName="connectorText" presStyleLbl="sibTrans2D1" presStyleIdx="1" presStyleCnt="6"/>
      <dgm:spPr/>
    </dgm:pt>
    <dgm:pt modelId="{0FAB00E7-F6EF-D84A-BFEF-4F516EBEB9C4}" type="pres">
      <dgm:prSet presAssocID="{0DAE15A5-3DBE-7E4F-8AE9-0611E593F1E4}" presName="node" presStyleLbl="node1" presStyleIdx="2" presStyleCnt="6">
        <dgm:presLayoutVars>
          <dgm:bulletEnabled val="1"/>
        </dgm:presLayoutVars>
      </dgm:prSet>
      <dgm:spPr/>
    </dgm:pt>
    <dgm:pt modelId="{3B1DC92C-A0C6-8547-AABD-3CD896DE2233}" type="pres">
      <dgm:prSet presAssocID="{7F8DAD89-B6C3-7941-852D-9A0D55507E98}" presName="sibTrans" presStyleLbl="sibTrans2D1" presStyleIdx="2" presStyleCnt="6"/>
      <dgm:spPr/>
    </dgm:pt>
    <dgm:pt modelId="{FDDA6EFF-7807-874B-9E02-5A472A78463C}" type="pres">
      <dgm:prSet presAssocID="{7F8DAD89-B6C3-7941-852D-9A0D55507E98}" presName="connectorText" presStyleLbl="sibTrans2D1" presStyleIdx="2" presStyleCnt="6"/>
      <dgm:spPr/>
    </dgm:pt>
    <dgm:pt modelId="{D2D7C682-6936-D54A-BD57-4EE396493248}" type="pres">
      <dgm:prSet presAssocID="{C43A7FC7-81F8-3347-8AA6-DCD880869361}" presName="node" presStyleLbl="node1" presStyleIdx="3" presStyleCnt="6">
        <dgm:presLayoutVars>
          <dgm:bulletEnabled val="1"/>
        </dgm:presLayoutVars>
      </dgm:prSet>
      <dgm:spPr/>
    </dgm:pt>
    <dgm:pt modelId="{9D10610D-5F8F-D447-8FE6-D1536A0675B7}" type="pres">
      <dgm:prSet presAssocID="{83101F7E-0EBD-9D47-A2AB-67E8C661D05C}" presName="sibTrans" presStyleLbl="sibTrans2D1" presStyleIdx="3" presStyleCnt="6"/>
      <dgm:spPr/>
    </dgm:pt>
    <dgm:pt modelId="{6D16FE32-723F-9A4F-B218-A61F6FD89D31}" type="pres">
      <dgm:prSet presAssocID="{83101F7E-0EBD-9D47-A2AB-67E8C661D05C}" presName="connectorText" presStyleLbl="sibTrans2D1" presStyleIdx="3" presStyleCnt="6"/>
      <dgm:spPr/>
    </dgm:pt>
    <dgm:pt modelId="{1E6D42F3-5DFB-2342-9A33-D3DADA593FF2}" type="pres">
      <dgm:prSet presAssocID="{0A2A8E59-DB7B-AE48-8C56-C7599252014A}" presName="node" presStyleLbl="node1" presStyleIdx="4" presStyleCnt="6">
        <dgm:presLayoutVars>
          <dgm:bulletEnabled val="1"/>
        </dgm:presLayoutVars>
      </dgm:prSet>
      <dgm:spPr/>
    </dgm:pt>
    <dgm:pt modelId="{8430CC21-1688-1744-8FB3-05C9677888A2}" type="pres">
      <dgm:prSet presAssocID="{1D11AA6D-F7B7-594E-AF4C-960B6B844C32}" presName="sibTrans" presStyleLbl="sibTrans2D1" presStyleIdx="4" presStyleCnt="6"/>
      <dgm:spPr/>
    </dgm:pt>
    <dgm:pt modelId="{79F1D579-6C93-6041-A79B-D17C6EDB03D7}" type="pres">
      <dgm:prSet presAssocID="{1D11AA6D-F7B7-594E-AF4C-960B6B844C32}" presName="connectorText" presStyleLbl="sibTrans2D1" presStyleIdx="4" presStyleCnt="6"/>
      <dgm:spPr/>
    </dgm:pt>
    <dgm:pt modelId="{3454C881-8671-EB41-B730-CA167E384B01}" type="pres">
      <dgm:prSet presAssocID="{FBDB4BE8-B6D1-F645-9BBA-A8F01B78A619}" presName="node" presStyleLbl="node1" presStyleIdx="5" presStyleCnt="6">
        <dgm:presLayoutVars>
          <dgm:bulletEnabled val="1"/>
        </dgm:presLayoutVars>
      </dgm:prSet>
      <dgm:spPr/>
    </dgm:pt>
    <dgm:pt modelId="{4ECB70B6-1D14-234F-907C-E4AF5D466608}" type="pres">
      <dgm:prSet presAssocID="{36F64D4E-AB38-DF47-A000-ABC2BF9E8602}" presName="sibTrans" presStyleLbl="sibTrans2D1" presStyleIdx="5" presStyleCnt="6"/>
      <dgm:spPr/>
    </dgm:pt>
    <dgm:pt modelId="{DB4400F2-2523-D243-AB4C-70CB601DE3A9}" type="pres">
      <dgm:prSet presAssocID="{36F64D4E-AB38-DF47-A000-ABC2BF9E8602}" presName="connectorText" presStyleLbl="sibTrans2D1" presStyleIdx="5" presStyleCnt="6"/>
      <dgm:spPr/>
    </dgm:pt>
  </dgm:ptLst>
  <dgm:cxnLst>
    <dgm:cxn modelId="{DB189209-5795-6644-981E-B5017BBFC3E9}" type="presOf" srcId="{C86A580F-4846-874A-8ABD-528147717703}" destId="{A12DD047-8F93-134B-B437-00929CB1D721}" srcOrd="0" destOrd="0" presId="urn:microsoft.com/office/officeart/2005/8/layout/cycle2"/>
    <dgm:cxn modelId="{23104D15-60EE-5E45-9FCA-FA7B668EC9A5}" type="presOf" srcId="{1D11AA6D-F7B7-594E-AF4C-960B6B844C32}" destId="{79F1D579-6C93-6041-A79B-D17C6EDB03D7}" srcOrd="1" destOrd="0" presId="urn:microsoft.com/office/officeart/2005/8/layout/cycle2"/>
    <dgm:cxn modelId="{5B27231C-102E-E64A-9B46-17932406B869}" type="presOf" srcId="{36F64D4E-AB38-DF47-A000-ABC2BF9E8602}" destId="{4ECB70B6-1D14-234F-907C-E4AF5D466608}" srcOrd="0" destOrd="0" presId="urn:microsoft.com/office/officeart/2005/8/layout/cycle2"/>
    <dgm:cxn modelId="{03DA4B1E-F13B-5341-AB4D-CB8B8EA4AD80}" type="presOf" srcId="{47FF1E71-C149-684E-93EA-FD1003895C9A}" destId="{875C3EEB-E8F4-F744-AD09-7045E56C4656}" srcOrd="0" destOrd="0" presId="urn:microsoft.com/office/officeart/2005/8/layout/cycle2"/>
    <dgm:cxn modelId="{6B3D9F22-4346-D54F-BE5F-EAE3DFAF9A8B}" type="presOf" srcId="{C43A7FC7-81F8-3347-8AA6-DCD880869361}" destId="{D2D7C682-6936-D54A-BD57-4EE396493248}" srcOrd="0" destOrd="0" presId="urn:microsoft.com/office/officeart/2005/8/layout/cycle2"/>
    <dgm:cxn modelId="{675CCE37-CE03-5A43-AAAB-07BBDD4598A2}" type="presOf" srcId="{83101F7E-0EBD-9D47-A2AB-67E8C661D05C}" destId="{9D10610D-5F8F-D447-8FE6-D1536A0675B7}" srcOrd="0" destOrd="0" presId="urn:microsoft.com/office/officeart/2005/8/layout/cycle2"/>
    <dgm:cxn modelId="{F0B48544-C542-EE46-8595-B91DD7D0B2D5}" srcId="{0930CE94-B257-4D4B-9A2B-7E6BA39625EA}" destId="{C43A7FC7-81F8-3347-8AA6-DCD880869361}" srcOrd="3" destOrd="0" parTransId="{92FEC8AB-DFBF-9847-B173-1780DAE54042}" sibTransId="{83101F7E-0EBD-9D47-A2AB-67E8C661D05C}"/>
    <dgm:cxn modelId="{24126155-6B82-3C4E-8E80-3973776E3849}" srcId="{0930CE94-B257-4D4B-9A2B-7E6BA39625EA}" destId="{FBDB4BE8-B6D1-F645-9BBA-A8F01B78A619}" srcOrd="5" destOrd="0" parTransId="{3148E5DC-03FE-BA4F-A93F-8AED8FEA398D}" sibTransId="{36F64D4E-AB38-DF47-A000-ABC2BF9E8602}"/>
    <dgm:cxn modelId="{B484FD5D-D413-A842-B14E-42999084CAB9}" type="presOf" srcId="{0930CE94-B257-4D4B-9A2B-7E6BA39625EA}" destId="{D28FADEA-F643-D34C-8F3C-8793066142EB}" srcOrd="0" destOrd="0" presId="urn:microsoft.com/office/officeart/2005/8/layout/cycle2"/>
    <dgm:cxn modelId="{6BD8966A-3354-354F-9435-F6C5BD87A2F4}" type="presOf" srcId="{0A2A8E59-DB7B-AE48-8C56-C7599252014A}" destId="{1E6D42F3-5DFB-2342-9A33-D3DADA593FF2}" srcOrd="0" destOrd="0" presId="urn:microsoft.com/office/officeart/2005/8/layout/cycle2"/>
    <dgm:cxn modelId="{098CEC6C-D850-2142-B790-E15CBC67A5C0}" srcId="{0930CE94-B257-4D4B-9A2B-7E6BA39625EA}" destId="{0A2A8E59-DB7B-AE48-8C56-C7599252014A}" srcOrd="4" destOrd="0" parTransId="{538643DC-F727-0D4E-973F-16111DB98651}" sibTransId="{1D11AA6D-F7B7-594E-AF4C-960B6B844C32}"/>
    <dgm:cxn modelId="{FB803273-5749-C64C-96FB-C5583241420E}" type="presOf" srcId="{3A7BBCB5-0E9B-8243-928E-629A2D35B721}" destId="{4628ECFA-622E-804F-95CC-1DFB319C9439}" srcOrd="0" destOrd="0" presId="urn:microsoft.com/office/officeart/2005/8/layout/cycle2"/>
    <dgm:cxn modelId="{928D197F-021E-9F49-94E3-8BF3E585D048}" type="presOf" srcId="{FBDB4BE8-B6D1-F645-9BBA-A8F01B78A619}" destId="{3454C881-8671-EB41-B730-CA167E384B01}" srcOrd="0" destOrd="0" presId="urn:microsoft.com/office/officeart/2005/8/layout/cycle2"/>
    <dgm:cxn modelId="{E03D9284-1286-CA4A-B78B-88A5FF9BCD89}" srcId="{0930CE94-B257-4D4B-9A2B-7E6BA39625EA}" destId="{0DAE15A5-3DBE-7E4F-8AE9-0611E593F1E4}" srcOrd="2" destOrd="0" parTransId="{D565A899-71F9-6342-8BEA-839242DB815D}" sibTransId="{7F8DAD89-B6C3-7941-852D-9A0D55507E98}"/>
    <dgm:cxn modelId="{C1090985-4C68-A34F-88AE-D7336AFC3414}" type="presOf" srcId="{36F64D4E-AB38-DF47-A000-ABC2BF9E8602}" destId="{DB4400F2-2523-D243-AB4C-70CB601DE3A9}" srcOrd="1" destOrd="0" presId="urn:microsoft.com/office/officeart/2005/8/layout/cycle2"/>
    <dgm:cxn modelId="{1FE8EF89-D25B-5A47-9A19-32361C590C23}" srcId="{0930CE94-B257-4D4B-9A2B-7E6BA39625EA}" destId="{C86A580F-4846-874A-8ABD-528147717703}" srcOrd="1" destOrd="0" parTransId="{4F2CEDA9-8EEA-D44F-A84A-0599D2EED9F1}" sibTransId="{065FDEC2-3DF2-D042-94AB-75CBC7DAB85F}"/>
    <dgm:cxn modelId="{D136CF8A-38DF-4043-92D8-68C23A14005E}" type="presOf" srcId="{0DAE15A5-3DBE-7E4F-8AE9-0611E593F1E4}" destId="{0FAB00E7-F6EF-D84A-BFEF-4F516EBEB9C4}" srcOrd="0" destOrd="0" presId="urn:microsoft.com/office/officeart/2005/8/layout/cycle2"/>
    <dgm:cxn modelId="{4C40D2A2-8E30-B449-AFDA-F33C73EDB261}" srcId="{0930CE94-B257-4D4B-9A2B-7E6BA39625EA}" destId="{47FF1E71-C149-684E-93EA-FD1003895C9A}" srcOrd="0" destOrd="0" parTransId="{2C5CE581-9328-554B-BF3F-430A57973111}" sibTransId="{3A7BBCB5-0E9B-8243-928E-629A2D35B721}"/>
    <dgm:cxn modelId="{8BA25AA5-4852-0641-B3D9-45B731069AD1}" type="presOf" srcId="{7F8DAD89-B6C3-7941-852D-9A0D55507E98}" destId="{FDDA6EFF-7807-874B-9E02-5A472A78463C}" srcOrd="1" destOrd="0" presId="urn:microsoft.com/office/officeart/2005/8/layout/cycle2"/>
    <dgm:cxn modelId="{FF3F12B5-8A7B-BA41-954E-61823ACDA597}" type="presOf" srcId="{065FDEC2-3DF2-D042-94AB-75CBC7DAB85F}" destId="{CAFA72A8-0972-6349-AF90-D2EFBDC89348}" srcOrd="1" destOrd="0" presId="urn:microsoft.com/office/officeart/2005/8/layout/cycle2"/>
    <dgm:cxn modelId="{9EF2E6BC-ECE1-2B43-82DF-6913FEC876EE}" type="presOf" srcId="{065FDEC2-3DF2-D042-94AB-75CBC7DAB85F}" destId="{0FBB7DCC-527B-5742-96D6-5C18D224252A}" srcOrd="0" destOrd="0" presId="urn:microsoft.com/office/officeart/2005/8/layout/cycle2"/>
    <dgm:cxn modelId="{34AF82C4-E32B-D948-8475-1962AFEB72F0}" type="presOf" srcId="{1D11AA6D-F7B7-594E-AF4C-960B6B844C32}" destId="{8430CC21-1688-1744-8FB3-05C9677888A2}" srcOrd="0" destOrd="0" presId="urn:microsoft.com/office/officeart/2005/8/layout/cycle2"/>
    <dgm:cxn modelId="{B5BFC4C9-0BC2-9C4A-A20C-2FEB33ACC612}" type="presOf" srcId="{83101F7E-0EBD-9D47-A2AB-67E8C661D05C}" destId="{6D16FE32-723F-9A4F-B218-A61F6FD89D31}" srcOrd="1" destOrd="0" presId="urn:microsoft.com/office/officeart/2005/8/layout/cycle2"/>
    <dgm:cxn modelId="{CCC748DC-A039-804E-98FB-C745AAEBDB84}" type="presOf" srcId="{7F8DAD89-B6C3-7941-852D-9A0D55507E98}" destId="{3B1DC92C-A0C6-8547-AABD-3CD896DE2233}" srcOrd="0" destOrd="0" presId="urn:microsoft.com/office/officeart/2005/8/layout/cycle2"/>
    <dgm:cxn modelId="{270BBFDD-8EAF-8B4E-ACF2-147617D19D51}" type="presOf" srcId="{3A7BBCB5-0E9B-8243-928E-629A2D35B721}" destId="{89167067-2035-B542-972C-1D721D20CB11}" srcOrd="1" destOrd="0" presId="urn:microsoft.com/office/officeart/2005/8/layout/cycle2"/>
    <dgm:cxn modelId="{A02188A6-2194-4A4C-911D-001D960AAFCF}" type="presParOf" srcId="{D28FADEA-F643-D34C-8F3C-8793066142EB}" destId="{875C3EEB-E8F4-F744-AD09-7045E56C4656}" srcOrd="0" destOrd="0" presId="urn:microsoft.com/office/officeart/2005/8/layout/cycle2"/>
    <dgm:cxn modelId="{76292A2A-394A-894E-8A36-A0480BE22264}" type="presParOf" srcId="{D28FADEA-F643-D34C-8F3C-8793066142EB}" destId="{4628ECFA-622E-804F-95CC-1DFB319C9439}" srcOrd="1" destOrd="0" presId="urn:microsoft.com/office/officeart/2005/8/layout/cycle2"/>
    <dgm:cxn modelId="{A8B039DA-8D00-504F-A5CE-7C7187B5DB42}" type="presParOf" srcId="{4628ECFA-622E-804F-95CC-1DFB319C9439}" destId="{89167067-2035-B542-972C-1D721D20CB11}" srcOrd="0" destOrd="0" presId="urn:microsoft.com/office/officeart/2005/8/layout/cycle2"/>
    <dgm:cxn modelId="{8602F9F2-7264-CD4A-AB01-B0D0E5ED72AD}" type="presParOf" srcId="{D28FADEA-F643-D34C-8F3C-8793066142EB}" destId="{A12DD047-8F93-134B-B437-00929CB1D721}" srcOrd="2" destOrd="0" presId="urn:microsoft.com/office/officeart/2005/8/layout/cycle2"/>
    <dgm:cxn modelId="{A224EF21-BA09-EA43-B215-2D59DC1ED546}" type="presParOf" srcId="{D28FADEA-F643-D34C-8F3C-8793066142EB}" destId="{0FBB7DCC-527B-5742-96D6-5C18D224252A}" srcOrd="3" destOrd="0" presId="urn:microsoft.com/office/officeart/2005/8/layout/cycle2"/>
    <dgm:cxn modelId="{5E50CF8C-3E90-0D45-8744-9C64A7612124}" type="presParOf" srcId="{0FBB7DCC-527B-5742-96D6-5C18D224252A}" destId="{CAFA72A8-0972-6349-AF90-D2EFBDC89348}" srcOrd="0" destOrd="0" presId="urn:microsoft.com/office/officeart/2005/8/layout/cycle2"/>
    <dgm:cxn modelId="{71BB5EE4-4869-9940-A69B-9522C25C0A41}" type="presParOf" srcId="{D28FADEA-F643-D34C-8F3C-8793066142EB}" destId="{0FAB00E7-F6EF-D84A-BFEF-4F516EBEB9C4}" srcOrd="4" destOrd="0" presId="urn:microsoft.com/office/officeart/2005/8/layout/cycle2"/>
    <dgm:cxn modelId="{E545304E-D8BB-1E4B-B497-3324BF8293CA}" type="presParOf" srcId="{D28FADEA-F643-D34C-8F3C-8793066142EB}" destId="{3B1DC92C-A0C6-8547-AABD-3CD896DE2233}" srcOrd="5" destOrd="0" presId="urn:microsoft.com/office/officeart/2005/8/layout/cycle2"/>
    <dgm:cxn modelId="{0509B4E0-279F-A942-985B-8A3FE372DD5B}" type="presParOf" srcId="{3B1DC92C-A0C6-8547-AABD-3CD896DE2233}" destId="{FDDA6EFF-7807-874B-9E02-5A472A78463C}" srcOrd="0" destOrd="0" presId="urn:microsoft.com/office/officeart/2005/8/layout/cycle2"/>
    <dgm:cxn modelId="{A7052E38-D5FA-724F-A394-0376E40EFF1F}" type="presParOf" srcId="{D28FADEA-F643-D34C-8F3C-8793066142EB}" destId="{D2D7C682-6936-D54A-BD57-4EE396493248}" srcOrd="6" destOrd="0" presId="urn:microsoft.com/office/officeart/2005/8/layout/cycle2"/>
    <dgm:cxn modelId="{6625F311-CCD5-2A49-B683-A2C209A93319}" type="presParOf" srcId="{D28FADEA-F643-D34C-8F3C-8793066142EB}" destId="{9D10610D-5F8F-D447-8FE6-D1536A0675B7}" srcOrd="7" destOrd="0" presId="urn:microsoft.com/office/officeart/2005/8/layout/cycle2"/>
    <dgm:cxn modelId="{90E8D415-C9D3-DF4B-8659-A0FA0B81DFC4}" type="presParOf" srcId="{9D10610D-5F8F-D447-8FE6-D1536A0675B7}" destId="{6D16FE32-723F-9A4F-B218-A61F6FD89D31}" srcOrd="0" destOrd="0" presId="urn:microsoft.com/office/officeart/2005/8/layout/cycle2"/>
    <dgm:cxn modelId="{45419E0D-3290-B14B-A45F-C988F6B39CFF}" type="presParOf" srcId="{D28FADEA-F643-D34C-8F3C-8793066142EB}" destId="{1E6D42F3-5DFB-2342-9A33-D3DADA593FF2}" srcOrd="8" destOrd="0" presId="urn:microsoft.com/office/officeart/2005/8/layout/cycle2"/>
    <dgm:cxn modelId="{9FAE5CCC-A705-B042-8D47-D22B34635F31}" type="presParOf" srcId="{D28FADEA-F643-D34C-8F3C-8793066142EB}" destId="{8430CC21-1688-1744-8FB3-05C9677888A2}" srcOrd="9" destOrd="0" presId="urn:microsoft.com/office/officeart/2005/8/layout/cycle2"/>
    <dgm:cxn modelId="{A8CECC69-0BE4-FC47-83C8-F0061D2110B0}" type="presParOf" srcId="{8430CC21-1688-1744-8FB3-05C9677888A2}" destId="{79F1D579-6C93-6041-A79B-D17C6EDB03D7}" srcOrd="0" destOrd="0" presId="urn:microsoft.com/office/officeart/2005/8/layout/cycle2"/>
    <dgm:cxn modelId="{BC85EA51-F98F-A84D-9BBC-76DD8D0B4C16}" type="presParOf" srcId="{D28FADEA-F643-D34C-8F3C-8793066142EB}" destId="{3454C881-8671-EB41-B730-CA167E384B01}" srcOrd="10" destOrd="0" presId="urn:microsoft.com/office/officeart/2005/8/layout/cycle2"/>
    <dgm:cxn modelId="{6FB413EB-9DEF-FA42-A1E8-40017413289E}" type="presParOf" srcId="{D28FADEA-F643-D34C-8F3C-8793066142EB}" destId="{4ECB70B6-1D14-234F-907C-E4AF5D466608}" srcOrd="11" destOrd="0" presId="urn:microsoft.com/office/officeart/2005/8/layout/cycle2"/>
    <dgm:cxn modelId="{9B7A07A8-36B2-5F44-BEB6-F39ADA764F7B}" type="presParOf" srcId="{4ECB70B6-1D14-234F-907C-E4AF5D466608}" destId="{DB4400F2-2523-D243-AB4C-70CB601DE3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30CE94-B257-4D4B-9A2B-7E6BA39625EA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FF1E71-C149-684E-93EA-FD1003895C9A}">
      <dgm:prSet phldrT="[Text]" phldr="1"/>
      <dgm:spPr/>
      <dgm:t>
        <a:bodyPr/>
        <a:lstStyle/>
        <a:p>
          <a:endParaRPr lang="en-US"/>
        </a:p>
      </dgm:t>
    </dgm:pt>
    <dgm:pt modelId="{2C5CE581-9328-554B-BF3F-430A57973111}" type="parTrans" cxnId="{4C40D2A2-8E30-B449-AFDA-F33C73EDB261}">
      <dgm:prSet/>
      <dgm:spPr/>
      <dgm:t>
        <a:bodyPr/>
        <a:lstStyle/>
        <a:p>
          <a:endParaRPr lang="en-US"/>
        </a:p>
      </dgm:t>
    </dgm:pt>
    <dgm:pt modelId="{3A7BBCB5-0E9B-8243-928E-629A2D35B721}" type="sibTrans" cxnId="{4C40D2A2-8E30-B449-AFDA-F33C73EDB261}">
      <dgm:prSet/>
      <dgm:spPr/>
      <dgm:t>
        <a:bodyPr/>
        <a:lstStyle/>
        <a:p>
          <a:endParaRPr lang="en-US"/>
        </a:p>
      </dgm:t>
    </dgm:pt>
    <dgm:pt modelId="{C86A580F-4846-874A-8ABD-528147717703}">
      <dgm:prSet phldrT="[Text]" phldr="1"/>
      <dgm:spPr/>
      <dgm:t>
        <a:bodyPr/>
        <a:lstStyle/>
        <a:p>
          <a:endParaRPr lang="en-US"/>
        </a:p>
      </dgm:t>
    </dgm:pt>
    <dgm:pt modelId="{4F2CEDA9-8EEA-D44F-A84A-0599D2EED9F1}" type="parTrans" cxnId="{1FE8EF89-D25B-5A47-9A19-32361C590C23}">
      <dgm:prSet/>
      <dgm:spPr/>
      <dgm:t>
        <a:bodyPr/>
        <a:lstStyle/>
        <a:p>
          <a:endParaRPr lang="en-US"/>
        </a:p>
      </dgm:t>
    </dgm:pt>
    <dgm:pt modelId="{065FDEC2-3DF2-D042-94AB-75CBC7DAB85F}" type="sibTrans" cxnId="{1FE8EF89-D25B-5A47-9A19-32361C590C23}">
      <dgm:prSet/>
      <dgm:spPr/>
      <dgm:t>
        <a:bodyPr/>
        <a:lstStyle/>
        <a:p>
          <a:endParaRPr lang="en-US"/>
        </a:p>
      </dgm:t>
    </dgm:pt>
    <dgm:pt modelId="{0DAE15A5-3DBE-7E4F-8AE9-0611E593F1E4}">
      <dgm:prSet phldrT="[Text]" phldr="1"/>
      <dgm:spPr/>
      <dgm:t>
        <a:bodyPr/>
        <a:lstStyle/>
        <a:p>
          <a:endParaRPr lang="en-US"/>
        </a:p>
      </dgm:t>
    </dgm:pt>
    <dgm:pt modelId="{D565A899-71F9-6342-8BEA-839242DB815D}" type="parTrans" cxnId="{E03D9284-1286-CA4A-B78B-88A5FF9BCD89}">
      <dgm:prSet/>
      <dgm:spPr/>
      <dgm:t>
        <a:bodyPr/>
        <a:lstStyle/>
        <a:p>
          <a:endParaRPr lang="en-US"/>
        </a:p>
      </dgm:t>
    </dgm:pt>
    <dgm:pt modelId="{7F8DAD89-B6C3-7941-852D-9A0D55507E98}" type="sibTrans" cxnId="{E03D9284-1286-CA4A-B78B-88A5FF9BCD89}">
      <dgm:prSet/>
      <dgm:spPr/>
      <dgm:t>
        <a:bodyPr/>
        <a:lstStyle/>
        <a:p>
          <a:endParaRPr lang="en-US"/>
        </a:p>
      </dgm:t>
    </dgm:pt>
    <dgm:pt modelId="{0A2A8E59-DB7B-AE48-8C56-C7599252014A}">
      <dgm:prSet phldrT="[Text]" phldr="1"/>
      <dgm:spPr/>
      <dgm:t>
        <a:bodyPr/>
        <a:lstStyle/>
        <a:p>
          <a:endParaRPr lang="en-US"/>
        </a:p>
      </dgm:t>
    </dgm:pt>
    <dgm:pt modelId="{538643DC-F727-0D4E-973F-16111DB98651}" type="parTrans" cxnId="{098CEC6C-D850-2142-B790-E15CBC67A5C0}">
      <dgm:prSet/>
      <dgm:spPr/>
      <dgm:t>
        <a:bodyPr/>
        <a:lstStyle/>
        <a:p>
          <a:endParaRPr lang="en-US"/>
        </a:p>
      </dgm:t>
    </dgm:pt>
    <dgm:pt modelId="{1D11AA6D-F7B7-594E-AF4C-960B6B844C32}" type="sibTrans" cxnId="{098CEC6C-D850-2142-B790-E15CBC67A5C0}">
      <dgm:prSet/>
      <dgm:spPr/>
      <dgm:t>
        <a:bodyPr/>
        <a:lstStyle/>
        <a:p>
          <a:endParaRPr lang="en-US"/>
        </a:p>
      </dgm:t>
    </dgm:pt>
    <dgm:pt modelId="{FBDB4BE8-B6D1-F645-9BBA-A8F01B78A619}">
      <dgm:prSet phldrT="[Text]" phldr="1"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3148E5DC-03FE-BA4F-A93F-8AED8FEA398D}" type="parTrans" cxnId="{24126155-6B82-3C4E-8E80-3973776E3849}">
      <dgm:prSet/>
      <dgm:spPr/>
      <dgm:t>
        <a:bodyPr/>
        <a:lstStyle/>
        <a:p>
          <a:endParaRPr lang="en-US"/>
        </a:p>
      </dgm:t>
    </dgm:pt>
    <dgm:pt modelId="{36F64D4E-AB38-DF47-A000-ABC2BF9E8602}" type="sibTrans" cxnId="{24126155-6B82-3C4E-8E80-3973776E3849}">
      <dgm:prSet/>
      <dgm:spPr/>
      <dgm:t>
        <a:bodyPr/>
        <a:lstStyle/>
        <a:p>
          <a:endParaRPr lang="en-US"/>
        </a:p>
      </dgm:t>
    </dgm:pt>
    <dgm:pt modelId="{C43A7FC7-81F8-3347-8AA6-DCD880869361}">
      <dgm:prSet/>
      <dgm:spPr/>
      <dgm:t>
        <a:bodyPr/>
        <a:lstStyle/>
        <a:p>
          <a:r>
            <a:rPr lang="en-US" dirty="0"/>
            <a:t>[Text]</a:t>
          </a:r>
        </a:p>
      </dgm:t>
    </dgm:pt>
    <dgm:pt modelId="{92FEC8AB-DFBF-9847-B173-1780DAE54042}" type="parTrans" cxnId="{F0B48544-C542-EE46-8595-B91DD7D0B2D5}">
      <dgm:prSet/>
      <dgm:spPr/>
      <dgm:t>
        <a:bodyPr/>
        <a:lstStyle/>
        <a:p>
          <a:endParaRPr lang="en-US"/>
        </a:p>
      </dgm:t>
    </dgm:pt>
    <dgm:pt modelId="{83101F7E-0EBD-9D47-A2AB-67E8C661D05C}" type="sibTrans" cxnId="{F0B48544-C542-EE46-8595-B91DD7D0B2D5}">
      <dgm:prSet/>
      <dgm:spPr/>
      <dgm:t>
        <a:bodyPr/>
        <a:lstStyle/>
        <a:p>
          <a:endParaRPr lang="en-US"/>
        </a:p>
      </dgm:t>
    </dgm:pt>
    <dgm:pt modelId="{D28FADEA-F643-D34C-8F3C-8793066142EB}" type="pres">
      <dgm:prSet presAssocID="{0930CE94-B257-4D4B-9A2B-7E6BA39625EA}" presName="cycle" presStyleCnt="0">
        <dgm:presLayoutVars>
          <dgm:dir/>
          <dgm:resizeHandles val="exact"/>
        </dgm:presLayoutVars>
      </dgm:prSet>
      <dgm:spPr/>
    </dgm:pt>
    <dgm:pt modelId="{875C3EEB-E8F4-F744-AD09-7045E56C4656}" type="pres">
      <dgm:prSet presAssocID="{47FF1E71-C149-684E-93EA-FD1003895C9A}" presName="node" presStyleLbl="node1" presStyleIdx="0" presStyleCnt="6">
        <dgm:presLayoutVars>
          <dgm:bulletEnabled val="1"/>
        </dgm:presLayoutVars>
      </dgm:prSet>
      <dgm:spPr/>
    </dgm:pt>
    <dgm:pt modelId="{4628ECFA-622E-804F-95CC-1DFB319C9439}" type="pres">
      <dgm:prSet presAssocID="{3A7BBCB5-0E9B-8243-928E-629A2D35B721}" presName="sibTrans" presStyleLbl="sibTrans2D1" presStyleIdx="0" presStyleCnt="6"/>
      <dgm:spPr/>
    </dgm:pt>
    <dgm:pt modelId="{89167067-2035-B542-972C-1D721D20CB11}" type="pres">
      <dgm:prSet presAssocID="{3A7BBCB5-0E9B-8243-928E-629A2D35B721}" presName="connectorText" presStyleLbl="sibTrans2D1" presStyleIdx="0" presStyleCnt="6"/>
      <dgm:spPr/>
    </dgm:pt>
    <dgm:pt modelId="{A12DD047-8F93-134B-B437-00929CB1D721}" type="pres">
      <dgm:prSet presAssocID="{C86A580F-4846-874A-8ABD-528147717703}" presName="node" presStyleLbl="node1" presStyleIdx="1" presStyleCnt="6">
        <dgm:presLayoutVars>
          <dgm:bulletEnabled val="1"/>
        </dgm:presLayoutVars>
      </dgm:prSet>
      <dgm:spPr/>
    </dgm:pt>
    <dgm:pt modelId="{0FBB7DCC-527B-5742-96D6-5C18D224252A}" type="pres">
      <dgm:prSet presAssocID="{065FDEC2-3DF2-D042-94AB-75CBC7DAB85F}" presName="sibTrans" presStyleLbl="sibTrans2D1" presStyleIdx="1" presStyleCnt="6"/>
      <dgm:spPr/>
    </dgm:pt>
    <dgm:pt modelId="{CAFA72A8-0972-6349-AF90-D2EFBDC89348}" type="pres">
      <dgm:prSet presAssocID="{065FDEC2-3DF2-D042-94AB-75CBC7DAB85F}" presName="connectorText" presStyleLbl="sibTrans2D1" presStyleIdx="1" presStyleCnt="6"/>
      <dgm:spPr/>
    </dgm:pt>
    <dgm:pt modelId="{0FAB00E7-F6EF-D84A-BFEF-4F516EBEB9C4}" type="pres">
      <dgm:prSet presAssocID="{0DAE15A5-3DBE-7E4F-8AE9-0611E593F1E4}" presName="node" presStyleLbl="node1" presStyleIdx="2" presStyleCnt="6">
        <dgm:presLayoutVars>
          <dgm:bulletEnabled val="1"/>
        </dgm:presLayoutVars>
      </dgm:prSet>
      <dgm:spPr/>
    </dgm:pt>
    <dgm:pt modelId="{3B1DC92C-A0C6-8547-AABD-3CD896DE2233}" type="pres">
      <dgm:prSet presAssocID="{7F8DAD89-B6C3-7941-852D-9A0D55507E98}" presName="sibTrans" presStyleLbl="sibTrans2D1" presStyleIdx="2" presStyleCnt="6"/>
      <dgm:spPr/>
    </dgm:pt>
    <dgm:pt modelId="{FDDA6EFF-7807-874B-9E02-5A472A78463C}" type="pres">
      <dgm:prSet presAssocID="{7F8DAD89-B6C3-7941-852D-9A0D55507E98}" presName="connectorText" presStyleLbl="sibTrans2D1" presStyleIdx="2" presStyleCnt="6"/>
      <dgm:spPr/>
    </dgm:pt>
    <dgm:pt modelId="{D2D7C682-6936-D54A-BD57-4EE396493248}" type="pres">
      <dgm:prSet presAssocID="{C43A7FC7-81F8-3347-8AA6-DCD880869361}" presName="node" presStyleLbl="node1" presStyleIdx="3" presStyleCnt="6">
        <dgm:presLayoutVars>
          <dgm:bulletEnabled val="1"/>
        </dgm:presLayoutVars>
      </dgm:prSet>
      <dgm:spPr/>
    </dgm:pt>
    <dgm:pt modelId="{9D10610D-5F8F-D447-8FE6-D1536A0675B7}" type="pres">
      <dgm:prSet presAssocID="{83101F7E-0EBD-9D47-A2AB-67E8C661D05C}" presName="sibTrans" presStyleLbl="sibTrans2D1" presStyleIdx="3" presStyleCnt="6"/>
      <dgm:spPr/>
    </dgm:pt>
    <dgm:pt modelId="{6D16FE32-723F-9A4F-B218-A61F6FD89D31}" type="pres">
      <dgm:prSet presAssocID="{83101F7E-0EBD-9D47-A2AB-67E8C661D05C}" presName="connectorText" presStyleLbl="sibTrans2D1" presStyleIdx="3" presStyleCnt="6"/>
      <dgm:spPr/>
    </dgm:pt>
    <dgm:pt modelId="{1E6D42F3-5DFB-2342-9A33-D3DADA593FF2}" type="pres">
      <dgm:prSet presAssocID="{0A2A8E59-DB7B-AE48-8C56-C7599252014A}" presName="node" presStyleLbl="node1" presStyleIdx="4" presStyleCnt="6">
        <dgm:presLayoutVars>
          <dgm:bulletEnabled val="1"/>
        </dgm:presLayoutVars>
      </dgm:prSet>
      <dgm:spPr/>
    </dgm:pt>
    <dgm:pt modelId="{8430CC21-1688-1744-8FB3-05C9677888A2}" type="pres">
      <dgm:prSet presAssocID="{1D11AA6D-F7B7-594E-AF4C-960B6B844C32}" presName="sibTrans" presStyleLbl="sibTrans2D1" presStyleIdx="4" presStyleCnt="6"/>
      <dgm:spPr/>
    </dgm:pt>
    <dgm:pt modelId="{79F1D579-6C93-6041-A79B-D17C6EDB03D7}" type="pres">
      <dgm:prSet presAssocID="{1D11AA6D-F7B7-594E-AF4C-960B6B844C32}" presName="connectorText" presStyleLbl="sibTrans2D1" presStyleIdx="4" presStyleCnt="6"/>
      <dgm:spPr/>
    </dgm:pt>
    <dgm:pt modelId="{3454C881-8671-EB41-B730-CA167E384B01}" type="pres">
      <dgm:prSet presAssocID="{FBDB4BE8-B6D1-F645-9BBA-A8F01B78A619}" presName="node" presStyleLbl="node1" presStyleIdx="5" presStyleCnt="6">
        <dgm:presLayoutVars>
          <dgm:bulletEnabled val="1"/>
        </dgm:presLayoutVars>
      </dgm:prSet>
      <dgm:spPr/>
    </dgm:pt>
    <dgm:pt modelId="{4ECB70B6-1D14-234F-907C-E4AF5D466608}" type="pres">
      <dgm:prSet presAssocID="{36F64D4E-AB38-DF47-A000-ABC2BF9E8602}" presName="sibTrans" presStyleLbl="sibTrans2D1" presStyleIdx="5" presStyleCnt="6"/>
      <dgm:spPr/>
    </dgm:pt>
    <dgm:pt modelId="{DB4400F2-2523-D243-AB4C-70CB601DE3A9}" type="pres">
      <dgm:prSet presAssocID="{36F64D4E-AB38-DF47-A000-ABC2BF9E8602}" presName="connectorText" presStyleLbl="sibTrans2D1" presStyleIdx="5" presStyleCnt="6"/>
      <dgm:spPr/>
    </dgm:pt>
  </dgm:ptLst>
  <dgm:cxnLst>
    <dgm:cxn modelId="{FC10C806-0FC0-284E-982E-8E75C9B36AA1}" type="presOf" srcId="{3A7BBCB5-0E9B-8243-928E-629A2D35B721}" destId="{89167067-2035-B542-972C-1D721D20CB11}" srcOrd="1" destOrd="0" presId="urn:microsoft.com/office/officeart/2005/8/layout/cycle2"/>
    <dgm:cxn modelId="{5EB15A26-41EE-174D-8122-1F768C44696D}" type="presOf" srcId="{83101F7E-0EBD-9D47-A2AB-67E8C661D05C}" destId="{9D10610D-5F8F-D447-8FE6-D1536A0675B7}" srcOrd="0" destOrd="0" presId="urn:microsoft.com/office/officeart/2005/8/layout/cycle2"/>
    <dgm:cxn modelId="{ED4A9928-5F34-1544-A1C1-6F7E7CF80781}" type="presOf" srcId="{47FF1E71-C149-684E-93EA-FD1003895C9A}" destId="{875C3EEB-E8F4-F744-AD09-7045E56C4656}" srcOrd="0" destOrd="0" presId="urn:microsoft.com/office/officeart/2005/8/layout/cycle2"/>
    <dgm:cxn modelId="{AC1B662B-0353-8B47-8E41-A66C9CB418FC}" type="presOf" srcId="{36F64D4E-AB38-DF47-A000-ABC2BF9E8602}" destId="{4ECB70B6-1D14-234F-907C-E4AF5D466608}" srcOrd="0" destOrd="0" presId="urn:microsoft.com/office/officeart/2005/8/layout/cycle2"/>
    <dgm:cxn modelId="{F0B48544-C542-EE46-8595-B91DD7D0B2D5}" srcId="{0930CE94-B257-4D4B-9A2B-7E6BA39625EA}" destId="{C43A7FC7-81F8-3347-8AA6-DCD880869361}" srcOrd="3" destOrd="0" parTransId="{92FEC8AB-DFBF-9847-B173-1780DAE54042}" sibTransId="{83101F7E-0EBD-9D47-A2AB-67E8C661D05C}"/>
    <dgm:cxn modelId="{2243704C-6F0E-8A4E-BC57-87611BA6150E}" type="presOf" srcId="{065FDEC2-3DF2-D042-94AB-75CBC7DAB85F}" destId="{CAFA72A8-0972-6349-AF90-D2EFBDC89348}" srcOrd="1" destOrd="0" presId="urn:microsoft.com/office/officeart/2005/8/layout/cycle2"/>
    <dgm:cxn modelId="{24126155-6B82-3C4E-8E80-3973776E3849}" srcId="{0930CE94-B257-4D4B-9A2B-7E6BA39625EA}" destId="{FBDB4BE8-B6D1-F645-9BBA-A8F01B78A619}" srcOrd="5" destOrd="0" parTransId="{3148E5DC-03FE-BA4F-A93F-8AED8FEA398D}" sibTransId="{36F64D4E-AB38-DF47-A000-ABC2BF9E8602}"/>
    <dgm:cxn modelId="{1C2B9862-4EF9-DF49-A87B-F370CBA399D4}" type="presOf" srcId="{3A7BBCB5-0E9B-8243-928E-629A2D35B721}" destId="{4628ECFA-622E-804F-95CC-1DFB319C9439}" srcOrd="0" destOrd="0" presId="urn:microsoft.com/office/officeart/2005/8/layout/cycle2"/>
    <dgm:cxn modelId="{00D0366A-B3B9-B640-9386-1B8086514E44}" type="presOf" srcId="{7F8DAD89-B6C3-7941-852D-9A0D55507E98}" destId="{FDDA6EFF-7807-874B-9E02-5A472A78463C}" srcOrd="1" destOrd="0" presId="urn:microsoft.com/office/officeart/2005/8/layout/cycle2"/>
    <dgm:cxn modelId="{098CEC6C-D850-2142-B790-E15CBC67A5C0}" srcId="{0930CE94-B257-4D4B-9A2B-7E6BA39625EA}" destId="{0A2A8E59-DB7B-AE48-8C56-C7599252014A}" srcOrd="4" destOrd="0" parTransId="{538643DC-F727-0D4E-973F-16111DB98651}" sibTransId="{1D11AA6D-F7B7-594E-AF4C-960B6B844C32}"/>
    <dgm:cxn modelId="{EB00B678-C6E1-A444-BE74-9756AAF5F126}" type="presOf" srcId="{FBDB4BE8-B6D1-F645-9BBA-A8F01B78A619}" destId="{3454C881-8671-EB41-B730-CA167E384B01}" srcOrd="0" destOrd="0" presId="urn:microsoft.com/office/officeart/2005/8/layout/cycle2"/>
    <dgm:cxn modelId="{72A82F82-3E0B-F240-BCA3-8EAF35CC05D1}" type="presOf" srcId="{1D11AA6D-F7B7-594E-AF4C-960B6B844C32}" destId="{79F1D579-6C93-6041-A79B-D17C6EDB03D7}" srcOrd="1" destOrd="0" presId="urn:microsoft.com/office/officeart/2005/8/layout/cycle2"/>
    <dgm:cxn modelId="{E03D9284-1286-CA4A-B78B-88A5FF9BCD89}" srcId="{0930CE94-B257-4D4B-9A2B-7E6BA39625EA}" destId="{0DAE15A5-3DBE-7E4F-8AE9-0611E593F1E4}" srcOrd="2" destOrd="0" parTransId="{D565A899-71F9-6342-8BEA-839242DB815D}" sibTransId="{7F8DAD89-B6C3-7941-852D-9A0D55507E98}"/>
    <dgm:cxn modelId="{1FE8EF89-D25B-5A47-9A19-32361C590C23}" srcId="{0930CE94-B257-4D4B-9A2B-7E6BA39625EA}" destId="{C86A580F-4846-874A-8ABD-528147717703}" srcOrd="1" destOrd="0" parTransId="{4F2CEDA9-8EEA-D44F-A84A-0599D2EED9F1}" sibTransId="{065FDEC2-3DF2-D042-94AB-75CBC7DAB85F}"/>
    <dgm:cxn modelId="{20C35996-6F77-754D-8C46-2F9E69FAB011}" type="presOf" srcId="{0930CE94-B257-4D4B-9A2B-7E6BA39625EA}" destId="{D28FADEA-F643-D34C-8F3C-8793066142EB}" srcOrd="0" destOrd="0" presId="urn:microsoft.com/office/officeart/2005/8/layout/cycle2"/>
    <dgm:cxn modelId="{76A143A1-01B5-4E4D-AAAC-DB2667083FC8}" type="presOf" srcId="{0DAE15A5-3DBE-7E4F-8AE9-0611E593F1E4}" destId="{0FAB00E7-F6EF-D84A-BFEF-4F516EBEB9C4}" srcOrd="0" destOrd="0" presId="urn:microsoft.com/office/officeart/2005/8/layout/cycle2"/>
    <dgm:cxn modelId="{4C40D2A2-8E30-B449-AFDA-F33C73EDB261}" srcId="{0930CE94-B257-4D4B-9A2B-7E6BA39625EA}" destId="{47FF1E71-C149-684E-93EA-FD1003895C9A}" srcOrd="0" destOrd="0" parTransId="{2C5CE581-9328-554B-BF3F-430A57973111}" sibTransId="{3A7BBCB5-0E9B-8243-928E-629A2D35B721}"/>
    <dgm:cxn modelId="{750090A8-FF5E-D14A-9463-FBEDB71C2581}" type="presOf" srcId="{065FDEC2-3DF2-D042-94AB-75CBC7DAB85F}" destId="{0FBB7DCC-527B-5742-96D6-5C18D224252A}" srcOrd="0" destOrd="0" presId="urn:microsoft.com/office/officeart/2005/8/layout/cycle2"/>
    <dgm:cxn modelId="{C18739BC-BC31-A04D-B61F-B4D84D96BD3E}" type="presOf" srcId="{C43A7FC7-81F8-3347-8AA6-DCD880869361}" destId="{D2D7C682-6936-D54A-BD57-4EE396493248}" srcOrd="0" destOrd="0" presId="urn:microsoft.com/office/officeart/2005/8/layout/cycle2"/>
    <dgm:cxn modelId="{985933BF-C7C6-7C4D-8757-1B41D0CEAEE3}" type="presOf" srcId="{36F64D4E-AB38-DF47-A000-ABC2BF9E8602}" destId="{DB4400F2-2523-D243-AB4C-70CB601DE3A9}" srcOrd="1" destOrd="0" presId="urn:microsoft.com/office/officeart/2005/8/layout/cycle2"/>
    <dgm:cxn modelId="{9F8A47D9-948A-D342-8931-F402A7A92A0C}" type="presOf" srcId="{1D11AA6D-F7B7-594E-AF4C-960B6B844C32}" destId="{8430CC21-1688-1744-8FB3-05C9677888A2}" srcOrd="0" destOrd="0" presId="urn:microsoft.com/office/officeart/2005/8/layout/cycle2"/>
    <dgm:cxn modelId="{81C9ACDB-331D-3045-A8AE-2056E9B0FA07}" type="presOf" srcId="{83101F7E-0EBD-9D47-A2AB-67E8C661D05C}" destId="{6D16FE32-723F-9A4F-B218-A61F6FD89D31}" srcOrd="1" destOrd="0" presId="urn:microsoft.com/office/officeart/2005/8/layout/cycle2"/>
    <dgm:cxn modelId="{D1B5A6ED-4462-E046-B30E-4A4B96066E05}" type="presOf" srcId="{C86A580F-4846-874A-8ABD-528147717703}" destId="{A12DD047-8F93-134B-B437-00929CB1D721}" srcOrd="0" destOrd="0" presId="urn:microsoft.com/office/officeart/2005/8/layout/cycle2"/>
    <dgm:cxn modelId="{274C93F8-8896-2F49-9907-8DD26739BD46}" type="presOf" srcId="{0A2A8E59-DB7B-AE48-8C56-C7599252014A}" destId="{1E6D42F3-5DFB-2342-9A33-D3DADA593FF2}" srcOrd="0" destOrd="0" presId="urn:microsoft.com/office/officeart/2005/8/layout/cycle2"/>
    <dgm:cxn modelId="{3E13EEFC-D10B-B340-A724-BFE01FDDED47}" type="presOf" srcId="{7F8DAD89-B6C3-7941-852D-9A0D55507E98}" destId="{3B1DC92C-A0C6-8547-AABD-3CD896DE2233}" srcOrd="0" destOrd="0" presId="urn:microsoft.com/office/officeart/2005/8/layout/cycle2"/>
    <dgm:cxn modelId="{5B8E9D51-6053-4943-BBD0-33D315991842}" type="presParOf" srcId="{D28FADEA-F643-D34C-8F3C-8793066142EB}" destId="{875C3EEB-E8F4-F744-AD09-7045E56C4656}" srcOrd="0" destOrd="0" presId="urn:microsoft.com/office/officeart/2005/8/layout/cycle2"/>
    <dgm:cxn modelId="{A8DB3C95-595F-2646-BE99-FDB0582E60FC}" type="presParOf" srcId="{D28FADEA-F643-D34C-8F3C-8793066142EB}" destId="{4628ECFA-622E-804F-95CC-1DFB319C9439}" srcOrd="1" destOrd="0" presId="urn:microsoft.com/office/officeart/2005/8/layout/cycle2"/>
    <dgm:cxn modelId="{6C2E563C-3FDC-A846-A426-CDD317FDDEBB}" type="presParOf" srcId="{4628ECFA-622E-804F-95CC-1DFB319C9439}" destId="{89167067-2035-B542-972C-1D721D20CB11}" srcOrd="0" destOrd="0" presId="urn:microsoft.com/office/officeart/2005/8/layout/cycle2"/>
    <dgm:cxn modelId="{BCB79EA8-23A0-CA4A-B6A9-74197610CFA5}" type="presParOf" srcId="{D28FADEA-F643-D34C-8F3C-8793066142EB}" destId="{A12DD047-8F93-134B-B437-00929CB1D721}" srcOrd="2" destOrd="0" presId="urn:microsoft.com/office/officeart/2005/8/layout/cycle2"/>
    <dgm:cxn modelId="{C546D162-464E-0142-B8D7-44E14D2D08E0}" type="presParOf" srcId="{D28FADEA-F643-D34C-8F3C-8793066142EB}" destId="{0FBB7DCC-527B-5742-96D6-5C18D224252A}" srcOrd="3" destOrd="0" presId="urn:microsoft.com/office/officeart/2005/8/layout/cycle2"/>
    <dgm:cxn modelId="{76A861CE-B205-0C40-A803-0AFC53A2CD69}" type="presParOf" srcId="{0FBB7DCC-527B-5742-96D6-5C18D224252A}" destId="{CAFA72A8-0972-6349-AF90-D2EFBDC89348}" srcOrd="0" destOrd="0" presId="urn:microsoft.com/office/officeart/2005/8/layout/cycle2"/>
    <dgm:cxn modelId="{67FB93F0-AF8A-0641-AEF8-C0B9136B5073}" type="presParOf" srcId="{D28FADEA-F643-D34C-8F3C-8793066142EB}" destId="{0FAB00E7-F6EF-D84A-BFEF-4F516EBEB9C4}" srcOrd="4" destOrd="0" presId="urn:microsoft.com/office/officeart/2005/8/layout/cycle2"/>
    <dgm:cxn modelId="{918EAAB2-C324-2A4C-BB3C-3D6D2BF5CD39}" type="presParOf" srcId="{D28FADEA-F643-D34C-8F3C-8793066142EB}" destId="{3B1DC92C-A0C6-8547-AABD-3CD896DE2233}" srcOrd="5" destOrd="0" presId="urn:microsoft.com/office/officeart/2005/8/layout/cycle2"/>
    <dgm:cxn modelId="{E5BF1521-421D-A94D-B02A-1411FCF4B26B}" type="presParOf" srcId="{3B1DC92C-A0C6-8547-AABD-3CD896DE2233}" destId="{FDDA6EFF-7807-874B-9E02-5A472A78463C}" srcOrd="0" destOrd="0" presId="urn:microsoft.com/office/officeart/2005/8/layout/cycle2"/>
    <dgm:cxn modelId="{252FB9D0-FE5D-B54E-9EE1-E207511FB547}" type="presParOf" srcId="{D28FADEA-F643-D34C-8F3C-8793066142EB}" destId="{D2D7C682-6936-D54A-BD57-4EE396493248}" srcOrd="6" destOrd="0" presId="urn:microsoft.com/office/officeart/2005/8/layout/cycle2"/>
    <dgm:cxn modelId="{046F3730-C054-BB40-BE11-31AD163216C2}" type="presParOf" srcId="{D28FADEA-F643-D34C-8F3C-8793066142EB}" destId="{9D10610D-5F8F-D447-8FE6-D1536A0675B7}" srcOrd="7" destOrd="0" presId="urn:microsoft.com/office/officeart/2005/8/layout/cycle2"/>
    <dgm:cxn modelId="{51E281B3-4B07-1B4F-B311-1B0416DB97D5}" type="presParOf" srcId="{9D10610D-5F8F-D447-8FE6-D1536A0675B7}" destId="{6D16FE32-723F-9A4F-B218-A61F6FD89D31}" srcOrd="0" destOrd="0" presId="urn:microsoft.com/office/officeart/2005/8/layout/cycle2"/>
    <dgm:cxn modelId="{0DC7D549-8E52-1247-A0A8-D12504365DB1}" type="presParOf" srcId="{D28FADEA-F643-D34C-8F3C-8793066142EB}" destId="{1E6D42F3-5DFB-2342-9A33-D3DADA593FF2}" srcOrd="8" destOrd="0" presId="urn:microsoft.com/office/officeart/2005/8/layout/cycle2"/>
    <dgm:cxn modelId="{CAEBAE1E-E887-9F41-B062-6EF5F2FDFE82}" type="presParOf" srcId="{D28FADEA-F643-D34C-8F3C-8793066142EB}" destId="{8430CC21-1688-1744-8FB3-05C9677888A2}" srcOrd="9" destOrd="0" presId="urn:microsoft.com/office/officeart/2005/8/layout/cycle2"/>
    <dgm:cxn modelId="{CC48F0DA-35B1-DF40-A66B-02B32946B1A0}" type="presParOf" srcId="{8430CC21-1688-1744-8FB3-05C9677888A2}" destId="{79F1D579-6C93-6041-A79B-D17C6EDB03D7}" srcOrd="0" destOrd="0" presId="urn:microsoft.com/office/officeart/2005/8/layout/cycle2"/>
    <dgm:cxn modelId="{C12A5AA2-C280-4D4A-A53E-7E6DA6EBF4A2}" type="presParOf" srcId="{D28FADEA-F643-D34C-8F3C-8793066142EB}" destId="{3454C881-8671-EB41-B730-CA167E384B01}" srcOrd="10" destOrd="0" presId="urn:microsoft.com/office/officeart/2005/8/layout/cycle2"/>
    <dgm:cxn modelId="{B21FBE50-D979-A14D-ADF6-DA557FC17859}" type="presParOf" srcId="{D28FADEA-F643-D34C-8F3C-8793066142EB}" destId="{4ECB70B6-1D14-234F-907C-E4AF5D466608}" srcOrd="11" destOrd="0" presId="urn:microsoft.com/office/officeart/2005/8/layout/cycle2"/>
    <dgm:cxn modelId="{F00F1848-B2B3-EE42-A1BE-0AB2648060AE}" type="presParOf" srcId="{4ECB70B6-1D14-234F-907C-E4AF5D466608}" destId="{DB4400F2-2523-D243-AB4C-70CB601DE3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30CE94-B257-4D4B-9A2B-7E6BA39625EA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FF1E71-C149-684E-93EA-FD1003895C9A}">
      <dgm:prSet phldrT="[Text]" phldr="1"/>
      <dgm:spPr/>
      <dgm:t>
        <a:bodyPr/>
        <a:lstStyle/>
        <a:p>
          <a:endParaRPr lang="en-US"/>
        </a:p>
      </dgm:t>
    </dgm:pt>
    <dgm:pt modelId="{2C5CE581-9328-554B-BF3F-430A57973111}" type="parTrans" cxnId="{4C40D2A2-8E30-B449-AFDA-F33C73EDB261}">
      <dgm:prSet/>
      <dgm:spPr/>
      <dgm:t>
        <a:bodyPr/>
        <a:lstStyle/>
        <a:p>
          <a:endParaRPr lang="en-US"/>
        </a:p>
      </dgm:t>
    </dgm:pt>
    <dgm:pt modelId="{3A7BBCB5-0E9B-8243-928E-629A2D35B721}" type="sibTrans" cxnId="{4C40D2A2-8E30-B449-AFDA-F33C73EDB261}">
      <dgm:prSet/>
      <dgm:spPr/>
      <dgm:t>
        <a:bodyPr/>
        <a:lstStyle/>
        <a:p>
          <a:endParaRPr lang="en-US"/>
        </a:p>
      </dgm:t>
    </dgm:pt>
    <dgm:pt modelId="{C86A580F-4846-874A-8ABD-528147717703}">
      <dgm:prSet phldrT="[Text]" phldr="1"/>
      <dgm:spPr/>
      <dgm:t>
        <a:bodyPr/>
        <a:lstStyle/>
        <a:p>
          <a:endParaRPr lang="en-US"/>
        </a:p>
      </dgm:t>
    </dgm:pt>
    <dgm:pt modelId="{4F2CEDA9-8EEA-D44F-A84A-0599D2EED9F1}" type="parTrans" cxnId="{1FE8EF89-D25B-5A47-9A19-32361C590C23}">
      <dgm:prSet/>
      <dgm:spPr/>
      <dgm:t>
        <a:bodyPr/>
        <a:lstStyle/>
        <a:p>
          <a:endParaRPr lang="en-US"/>
        </a:p>
      </dgm:t>
    </dgm:pt>
    <dgm:pt modelId="{065FDEC2-3DF2-D042-94AB-75CBC7DAB85F}" type="sibTrans" cxnId="{1FE8EF89-D25B-5A47-9A19-32361C590C23}">
      <dgm:prSet/>
      <dgm:spPr/>
      <dgm:t>
        <a:bodyPr/>
        <a:lstStyle/>
        <a:p>
          <a:endParaRPr lang="en-US"/>
        </a:p>
      </dgm:t>
    </dgm:pt>
    <dgm:pt modelId="{0DAE15A5-3DBE-7E4F-8AE9-0611E593F1E4}">
      <dgm:prSet phldrT="[Text]" phldr="1"/>
      <dgm:spPr/>
      <dgm:t>
        <a:bodyPr/>
        <a:lstStyle/>
        <a:p>
          <a:endParaRPr lang="en-US"/>
        </a:p>
      </dgm:t>
    </dgm:pt>
    <dgm:pt modelId="{D565A899-71F9-6342-8BEA-839242DB815D}" type="parTrans" cxnId="{E03D9284-1286-CA4A-B78B-88A5FF9BCD89}">
      <dgm:prSet/>
      <dgm:spPr/>
      <dgm:t>
        <a:bodyPr/>
        <a:lstStyle/>
        <a:p>
          <a:endParaRPr lang="en-US"/>
        </a:p>
      </dgm:t>
    </dgm:pt>
    <dgm:pt modelId="{7F8DAD89-B6C3-7941-852D-9A0D55507E98}" type="sibTrans" cxnId="{E03D9284-1286-CA4A-B78B-88A5FF9BCD89}">
      <dgm:prSet/>
      <dgm:spPr/>
      <dgm:t>
        <a:bodyPr/>
        <a:lstStyle/>
        <a:p>
          <a:endParaRPr lang="en-US"/>
        </a:p>
      </dgm:t>
    </dgm:pt>
    <dgm:pt modelId="{0A2A8E59-DB7B-AE48-8C56-C7599252014A}">
      <dgm:prSet phldrT="[Text]" phldr="1"/>
      <dgm:spPr/>
      <dgm:t>
        <a:bodyPr/>
        <a:lstStyle/>
        <a:p>
          <a:endParaRPr lang="en-US"/>
        </a:p>
      </dgm:t>
    </dgm:pt>
    <dgm:pt modelId="{538643DC-F727-0D4E-973F-16111DB98651}" type="parTrans" cxnId="{098CEC6C-D850-2142-B790-E15CBC67A5C0}">
      <dgm:prSet/>
      <dgm:spPr/>
      <dgm:t>
        <a:bodyPr/>
        <a:lstStyle/>
        <a:p>
          <a:endParaRPr lang="en-US"/>
        </a:p>
      </dgm:t>
    </dgm:pt>
    <dgm:pt modelId="{1D11AA6D-F7B7-594E-AF4C-960B6B844C32}" type="sibTrans" cxnId="{098CEC6C-D850-2142-B790-E15CBC67A5C0}">
      <dgm:prSet/>
      <dgm:spPr/>
      <dgm:t>
        <a:bodyPr/>
        <a:lstStyle/>
        <a:p>
          <a:endParaRPr lang="en-US"/>
        </a:p>
      </dgm:t>
    </dgm:pt>
    <dgm:pt modelId="{FBDB4BE8-B6D1-F645-9BBA-A8F01B78A619}">
      <dgm:prSet phldrT="[Text]" phldr="1"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3148E5DC-03FE-BA4F-A93F-8AED8FEA398D}" type="parTrans" cxnId="{24126155-6B82-3C4E-8E80-3973776E3849}">
      <dgm:prSet/>
      <dgm:spPr/>
      <dgm:t>
        <a:bodyPr/>
        <a:lstStyle/>
        <a:p>
          <a:endParaRPr lang="en-US"/>
        </a:p>
      </dgm:t>
    </dgm:pt>
    <dgm:pt modelId="{36F64D4E-AB38-DF47-A000-ABC2BF9E8602}" type="sibTrans" cxnId="{24126155-6B82-3C4E-8E80-3973776E3849}">
      <dgm:prSet/>
      <dgm:spPr/>
      <dgm:t>
        <a:bodyPr/>
        <a:lstStyle/>
        <a:p>
          <a:endParaRPr lang="en-US"/>
        </a:p>
      </dgm:t>
    </dgm:pt>
    <dgm:pt modelId="{C43A7FC7-81F8-3347-8AA6-DCD880869361}">
      <dgm:prSet/>
      <dgm:spPr/>
      <dgm:t>
        <a:bodyPr/>
        <a:lstStyle/>
        <a:p>
          <a:r>
            <a:rPr lang="en-US" dirty="0"/>
            <a:t>[Text]</a:t>
          </a:r>
        </a:p>
      </dgm:t>
    </dgm:pt>
    <dgm:pt modelId="{92FEC8AB-DFBF-9847-B173-1780DAE54042}" type="parTrans" cxnId="{F0B48544-C542-EE46-8595-B91DD7D0B2D5}">
      <dgm:prSet/>
      <dgm:spPr/>
      <dgm:t>
        <a:bodyPr/>
        <a:lstStyle/>
        <a:p>
          <a:endParaRPr lang="en-US"/>
        </a:p>
      </dgm:t>
    </dgm:pt>
    <dgm:pt modelId="{83101F7E-0EBD-9D47-A2AB-67E8C661D05C}" type="sibTrans" cxnId="{F0B48544-C542-EE46-8595-B91DD7D0B2D5}">
      <dgm:prSet/>
      <dgm:spPr/>
      <dgm:t>
        <a:bodyPr/>
        <a:lstStyle/>
        <a:p>
          <a:endParaRPr lang="en-US"/>
        </a:p>
      </dgm:t>
    </dgm:pt>
    <dgm:pt modelId="{D28FADEA-F643-D34C-8F3C-8793066142EB}" type="pres">
      <dgm:prSet presAssocID="{0930CE94-B257-4D4B-9A2B-7E6BA39625EA}" presName="cycle" presStyleCnt="0">
        <dgm:presLayoutVars>
          <dgm:dir/>
          <dgm:resizeHandles val="exact"/>
        </dgm:presLayoutVars>
      </dgm:prSet>
      <dgm:spPr/>
    </dgm:pt>
    <dgm:pt modelId="{875C3EEB-E8F4-F744-AD09-7045E56C4656}" type="pres">
      <dgm:prSet presAssocID="{47FF1E71-C149-684E-93EA-FD1003895C9A}" presName="node" presStyleLbl="node1" presStyleIdx="0" presStyleCnt="6">
        <dgm:presLayoutVars>
          <dgm:bulletEnabled val="1"/>
        </dgm:presLayoutVars>
      </dgm:prSet>
      <dgm:spPr/>
    </dgm:pt>
    <dgm:pt modelId="{4628ECFA-622E-804F-95CC-1DFB319C9439}" type="pres">
      <dgm:prSet presAssocID="{3A7BBCB5-0E9B-8243-928E-629A2D35B721}" presName="sibTrans" presStyleLbl="sibTrans2D1" presStyleIdx="0" presStyleCnt="6"/>
      <dgm:spPr/>
    </dgm:pt>
    <dgm:pt modelId="{89167067-2035-B542-972C-1D721D20CB11}" type="pres">
      <dgm:prSet presAssocID="{3A7BBCB5-0E9B-8243-928E-629A2D35B721}" presName="connectorText" presStyleLbl="sibTrans2D1" presStyleIdx="0" presStyleCnt="6"/>
      <dgm:spPr/>
    </dgm:pt>
    <dgm:pt modelId="{A12DD047-8F93-134B-B437-00929CB1D721}" type="pres">
      <dgm:prSet presAssocID="{C86A580F-4846-874A-8ABD-528147717703}" presName="node" presStyleLbl="node1" presStyleIdx="1" presStyleCnt="6">
        <dgm:presLayoutVars>
          <dgm:bulletEnabled val="1"/>
        </dgm:presLayoutVars>
      </dgm:prSet>
      <dgm:spPr/>
    </dgm:pt>
    <dgm:pt modelId="{0FBB7DCC-527B-5742-96D6-5C18D224252A}" type="pres">
      <dgm:prSet presAssocID="{065FDEC2-3DF2-D042-94AB-75CBC7DAB85F}" presName="sibTrans" presStyleLbl="sibTrans2D1" presStyleIdx="1" presStyleCnt="6"/>
      <dgm:spPr/>
    </dgm:pt>
    <dgm:pt modelId="{CAFA72A8-0972-6349-AF90-D2EFBDC89348}" type="pres">
      <dgm:prSet presAssocID="{065FDEC2-3DF2-D042-94AB-75CBC7DAB85F}" presName="connectorText" presStyleLbl="sibTrans2D1" presStyleIdx="1" presStyleCnt="6"/>
      <dgm:spPr/>
    </dgm:pt>
    <dgm:pt modelId="{0FAB00E7-F6EF-D84A-BFEF-4F516EBEB9C4}" type="pres">
      <dgm:prSet presAssocID="{0DAE15A5-3DBE-7E4F-8AE9-0611E593F1E4}" presName="node" presStyleLbl="node1" presStyleIdx="2" presStyleCnt="6">
        <dgm:presLayoutVars>
          <dgm:bulletEnabled val="1"/>
        </dgm:presLayoutVars>
      </dgm:prSet>
      <dgm:spPr/>
    </dgm:pt>
    <dgm:pt modelId="{3B1DC92C-A0C6-8547-AABD-3CD896DE2233}" type="pres">
      <dgm:prSet presAssocID="{7F8DAD89-B6C3-7941-852D-9A0D55507E98}" presName="sibTrans" presStyleLbl="sibTrans2D1" presStyleIdx="2" presStyleCnt="6"/>
      <dgm:spPr/>
    </dgm:pt>
    <dgm:pt modelId="{FDDA6EFF-7807-874B-9E02-5A472A78463C}" type="pres">
      <dgm:prSet presAssocID="{7F8DAD89-B6C3-7941-852D-9A0D55507E98}" presName="connectorText" presStyleLbl="sibTrans2D1" presStyleIdx="2" presStyleCnt="6"/>
      <dgm:spPr/>
    </dgm:pt>
    <dgm:pt modelId="{D2D7C682-6936-D54A-BD57-4EE396493248}" type="pres">
      <dgm:prSet presAssocID="{C43A7FC7-81F8-3347-8AA6-DCD880869361}" presName="node" presStyleLbl="node1" presStyleIdx="3" presStyleCnt="6">
        <dgm:presLayoutVars>
          <dgm:bulletEnabled val="1"/>
        </dgm:presLayoutVars>
      </dgm:prSet>
      <dgm:spPr/>
    </dgm:pt>
    <dgm:pt modelId="{9D10610D-5F8F-D447-8FE6-D1536A0675B7}" type="pres">
      <dgm:prSet presAssocID="{83101F7E-0EBD-9D47-A2AB-67E8C661D05C}" presName="sibTrans" presStyleLbl="sibTrans2D1" presStyleIdx="3" presStyleCnt="6"/>
      <dgm:spPr/>
    </dgm:pt>
    <dgm:pt modelId="{6D16FE32-723F-9A4F-B218-A61F6FD89D31}" type="pres">
      <dgm:prSet presAssocID="{83101F7E-0EBD-9D47-A2AB-67E8C661D05C}" presName="connectorText" presStyleLbl="sibTrans2D1" presStyleIdx="3" presStyleCnt="6"/>
      <dgm:spPr/>
    </dgm:pt>
    <dgm:pt modelId="{1E6D42F3-5DFB-2342-9A33-D3DADA593FF2}" type="pres">
      <dgm:prSet presAssocID="{0A2A8E59-DB7B-AE48-8C56-C7599252014A}" presName="node" presStyleLbl="node1" presStyleIdx="4" presStyleCnt="6">
        <dgm:presLayoutVars>
          <dgm:bulletEnabled val="1"/>
        </dgm:presLayoutVars>
      </dgm:prSet>
      <dgm:spPr/>
    </dgm:pt>
    <dgm:pt modelId="{8430CC21-1688-1744-8FB3-05C9677888A2}" type="pres">
      <dgm:prSet presAssocID="{1D11AA6D-F7B7-594E-AF4C-960B6B844C32}" presName="sibTrans" presStyleLbl="sibTrans2D1" presStyleIdx="4" presStyleCnt="6"/>
      <dgm:spPr/>
    </dgm:pt>
    <dgm:pt modelId="{79F1D579-6C93-6041-A79B-D17C6EDB03D7}" type="pres">
      <dgm:prSet presAssocID="{1D11AA6D-F7B7-594E-AF4C-960B6B844C32}" presName="connectorText" presStyleLbl="sibTrans2D1" presStyleIdx="4" presStyleCnt="6"/>
      <dgm:spPr/>
    </dgm:pt>
    <dgm:pt modelId="{3454C881-8671-EB41-B730-CA167E384B01}" type="pres">
      <dgm:prSet presAssocID="{FBDB4BE8-B6D1-F645-9BBA-A8F01B78A619}" presName="node" presStyleLbl="node1" presStyleIdx="5" presStyleCnt="6">
        <dgm:presLayoutVars>
          <dgm:bulletEnabled val="1"/>
        </dgm:presLayoutVars>
      </dgm:prSet>
      <dgm:spPr/>
    </dgm:pt>
    <dgm:pt modelId="{4ECB70B6-1D14-234F-907C-E4AF5D466608}" type="pres">
      <dgm:prSet presAssocID="{36F64D4E-AB38-DF47-A000-ABC2BF9E8602}" presName="sibTrans" presStyleLbl="sibTrans2D1" presStyleIdx="5" presStyleCnt="6"/>
      <dgm:spPr/>
    </dgm:pt>
    <dgm:pt modelId="{DB4400F2-2523-D243-AB4C-70CB601DE3A9}" type="pres">
      <dgm:prSet presAssocID="{36F64D4E-AB38-DF47-A000-ABC2BF9E8602}" presName="connectorText" presStyleLbl="sibTrans2D1" presStyleIdx="5" presStyleCnt="6"/>
      <dgm:spPr/>
    </dgm:pt>
  </dgm:ptLst>
  <dgm:cxnLst>
    <dgm:cxn modelId="{11123208-83E1-C640-92E2-A2EF3ABF8153}" type="presOf" srcId="{1D11AA6D-F7B7-594E-AF4C-960B6B844C32}" destId="{79F1D579-6C93-6041-A79B-D17C6EDB03D7}" srcOrd="1" destOrd="0" presId="urn:microsoft.com/office/officeart/2005/8/layout/cycle2"/>
    <dgm:cxn modelId="{6FEBA738-B721-964B-992B-E21BC5B7B673}" type="presOf" srcId="{C86A580F-4846-874A-8ABD-528147717703}" destId="{A12DD047-8F93-134B-B437-00929CB1D721}" srcOrd="0" destOrd="0" presId="urn:microsoft.com/office/officeart/2005/8/layout/cycle2"/>
    <dgm:cxn modelId="{F0B48544-C542-EE46-8595-B91DD7D0B2D5}" srcId="{0930CE94-B257-4D4B-9A2B-7E6BA39625EA}" destId="{C43A7FC7-81F8-3347-8AA6-DCD880869361}" srcOrd="3" destOrd="0" parTransId="{92FEC8AB-DFBF-9847-B173-1780DAE54042}" sibTransId="{83101F7E-0EBD-9D47-A2AB-67E8C661D05C}"/>
    <dgm:cxn modelId="{24126155-6B82-3C4E-8E80-3973776E3849}" srcId="{0930CE94-B257-4D4B-9A2B-7E6BA39625EA}" destId="{FBDB4BE8-B6D1-F645-9BBA-A8F01B78A619}" srcOrd="5" destOrd="0" parTransId="{3148E5DC-03FE-BA4F-A93F-8AED8FEA398D}" sibTransId="{36F64D4E-AB38-DF47-A000-ABC2BF9E8602}"/>
    <dgm:cxn modelId="{07746A5E-B2E7-E843-831E-72F0F5259170}" type="presOf" srcId="{36F64D4E-AB38-DF47-A000-ABC2BF9E8602}" destId="{4ECB70B6-1D14-234F-907C-E4AF5D466608}" srcOrd="0" destOrd="0" presId="urn:microsoft.com/office/officeart/2005/8/layout/cycle2"/>
    <dgm:cxn modelId="{0BD1466A-4759-B843-8DFC-9F8AD190FE25}" type="presOf" srcId="{0DAE15A5-3DBE-7E4F-8AE9-0611E593F1E4}" destId="{0FAB00E7-F6EF-D84A-BFEF-4F516EBEB9C4}" srcOrd="0" destOrd="0" presId="urn:microsoft.com/office/officeart/2005/8/layout/cycle2"/>
    <dgm:cxn modelId="{C7C3A66A-6E6B-234B-AC5F-3DCA79640344}" type="presOf" srcId="{47FF1E71-C149-684E-93EA-FD1003895C9A}" destId="{875C3EEB-E8F4-F744-AD09-7045E56C4656}" srcOrd="0" destOrd="0" presId="urn:microsoft.com/office/officeart/2005/8/layout/cycle2"/>
    <dgm:cxn modelId="{098CEC6C-D850-2142-B790-E15CBC67A5C0}" srcId="{0930CE94-B257-4D4B-9A2B-7E6BA39625EA}" destId="{0A2A8E59-DB7B-AE48-8C56-C7599252014A}" srcOrd="4" destOrd="0" parTransId="{538643DC-F727-0D4E-973F-16111DB98651}" sibTransId="{1D11AA6D-F7B7-594E-AF4C-960B6B844C32}"/>
    <dgm:cxn modelId="{E03D9284-1286-CA4A-B78B-88A5FF9BCD89}" srcId="{0930CE94-B257-4D4B-9A2B-7E6BA39625EA}" destId="{0DAE15A5-3DBE-7E4F-8AE9-0611E593F1E4}" srcOrd="2" destOrd="0" parTransId="{D565A899-71F9-6342-8BEA-839242DB815D}" sibTransId="{7F8DAD89-B6C3-7941-852D-9A0D55507E98}"/>
    <dgm:cxn modelId="{E18C3F85-5CA3-B040-848F-EC3CA9142F75}" type="presOf" srcId="{3A7BBCB5-0E9B-8243-928E-629A2D35B721}" destId="{4628ECFA-622E-804F-95CC-1DFB319C9439}" srcOrd="0" destOrd="0" presId="urn:microsoft.com/office/officeart/2005/8/layout/cycle2"/>
    <dgm:cxn modelId="{7431F988-F4F4-FA4D-A0BB-8BC76ABFB71D}" type="presOf" srcId="{83101F7E-0EBD-9D47-A2AB-67E8C661D05C}" destId="{9D10610D-5F8F-D447-8FE6-D1536A0675B7}" srcOrd="0" destOrd="0" presId="urn:microsoft.com/office/officeart/2005/8/layout/cycle2"/>
    <dgm:cxn modelId="{1FE8EF89-D25B-5A47-9A19-32361C590C23}" srcId="{0930CE94-B257-4D4B-9A2B-7E6BA39625EA}" destId="{C86A580F-4846-874A-8ABD-528147717703}" srcOrd="1" destOrd="0" parTransId="{4F2CEDA9-8EEA-D44F-A84A-0599D2EED9F1}" sibTransId="{065FDEC2-3DF2-D042-94AB-75CBC7DAB85F}"/>
    <dgm:cxn modelId="{43501B99-D7DA-C041-BB67-500E569A0091}" type="presOf" srcId="{83101F7E-0EBD-9D47-A2AB-67E8C661D05C}" destId="{6D16FE32-723F-9A4F-B218-A61F6FD89D31}" srcOrd="1" destOrd="0" presId="urn:microsoft.com/office/officeart/2005/8/layout/cycle2"/>
    <dgm:cxn modelId="{4C40D2A2-8E30-B449-AFDA-F33C73EDB261}" srcId="{0930CE94-B257-4D4B-9A2B-7E6BA39625EA}" destId="{47FF1E71-C149-684E-93EA-FD1003895C9A}" srcOrd="0" destOrd="0" parTransId="{2C5CE581-9328-554B-BF3F-430A57973111}" sibTransId="{3A7BBCB5-0E9B-8243-928E-629A2D35B721}"/>
    <dgm:cxn modelId="{93C115AB-3E4E-6049-A9FF-C7F4ADC5A3F6}" type="presOf" srcId="{FBDB4BE8-B6D1-F645-9BBA-A8F01B78A619}" destId="{3454C881-8671-EB41-B730-CA167E384B01}" srcOrd="0" destOrd="0" presId="urn:microsoft.com/office/officeart/2005/8/layout/cycle2"/>
    <dgm:cxn modelId="{BD39BDAF-1218-EF46-9CC4-F5D4D81F68BC}" type="presOf" srcId="{7F8DAD89-B6C3-7941-852D-9A0D55507E98}" destId="{3B1DC92C-A0C6-8547-AABD-3CD896DE2233}" srcOrd="0" destOrd="0" presId="urn:microsoft.com/office/officeart/2005/8/layout/cycle2"/>
    <dgm:cxn modelId="{8A13A8B0-77C3-1848-8A99-0FEA72205816}" type="presOf" srcId="{065FDEC2-3DF2-D042-94AB-75CBC7DAB85F}" destId="{0FBB7DCC-527B-5742-96D6-5C18D224252A}" srcOrd="0" destOrd="0" presId="urn:microsoft.com/office/officeart/2005/8/layout/cycle2"/>
    <dgm:cxn modelId="{1FF31AB3-07BB-3045-95AD-6DB0AA93561E}" type="presOf" srcId="{7F8DAD89-B6C3-7941-852D-9A0D55507E98}" destId="{FDDA6EFF-7807-874B-9E02-5A472A78463C}" srcOrd="1" destOrd="0" presId="urn:microsoft.com/office/officeart/2005/8/layout/cycle2"/>
    <dgm:cxn modelId="{4151AFBF-93AB-BA4A-AA17-68FDC213761C}" type="presOf" srcId="{3A7BBCB5-0E9B-8243-928E-629A2D35B721}" destId="{89167067-2035-B542-972C-1D721D20CB11}" srcOrd="1" destOrd="0" presId="urn:microsoft.com/office/officeart/2005/8/layout/cycle2"/>
    <dgm:cxn modelId="{5D9925C3-574D-744E-9BD1-FB7CB94FBE6E}" type="presOf" srcId="{065FDEC2-3DF2-D042-94AB-75CBC7DAB85F}" destId="{CAFA72A8-0972-6349-AF90-D2EFBDC89348}" srcOrd="1" destOrd="0" presId="urn:microsoft.com/office/officeart/2005/8/layout/cycle2"/>
    <dgm:cxn modelId="{5EBA53C3-B9F4-B54E-A0CC-BE7DD98351B1}" type="presOf" srcId="{1D11AA6D-F7B7-594E-AF4C-960B6B844C32}" destId="{8430CC21-1688-1744-8FB3-05C9677888A2}" srcOrd="0" destOrd="0" presId="urn:microsoft.com/office/officeart/2005/8/layout/cycle2"/>
    <dgm:cxn modelId="{E7034BCC-61B6-EE42-A92D-EDBBAF48D6D3}" type="presOf" srcId="{0A2A8E59-DB7B-AE48-8C56-C7599252014A}" destId="{1E6D42F3-5DFB-2342-9A33-D3DADA593FF2}" srcOrd="0" destOrd="0" presId="urn:microsoft.com/office/officeart/2005/8/layout/cycle2"/>
    <dgm:cxn modelId="{137AAADB-C19D-8944-B35F-0541FECFC9CD}" type="presOf" srcId="{0930CE94-B257-4D4B-9A2B-7E6BA39625EA}" destId="{D28FADEA-F643-D34C-8F3C-8793066142EB}" srcOrd="0" destOrd="0" presId="urn:microsoft.com/office/officeart/2005/8/layout/cycle2"/>
    <dgm:cxn modelId="{8E0481E4-3934-3348-A1D6-46DE38A37298}" type="presOf" srcId="{36F64D4E-AB38-DF47-A000-ABC2BF9E8602}" destId="{DB4400F2-2523-D243-AB4C-70CB601DE3A9}" srcOrd="1" destOrd="0" presId="urn:microsoft.com/office/officeart/2005/8/layout/cycle2"/>
    <dgm:cxn modelId="{A22CE3EA-E5BD-854E-A90D-3EC551698A3B}" type="presOf" srcId="{C43A7FC7-81F8-3347-8AA6-DCD880869361}" destId="{D2D7C682-6936-D54A-BD57-4EE396493248}" srcOrd="0" destOrd="0" presId="urn:microsoft.com/office/officeart/2005/8/layout/cycle2"/>
    <dgm:cxn modelId="{68C7D322-D797-E045-A28F-F8915A4A2F2F}" type="presParOf" srcId="{D28FADEA-F643-D34C-8F3C-8793066142EB}" destId="{875C3EEB-E8F4-F744-AD09-7045E56C4656}" srcOrd="0" destOrd="0" presId="urn:microsoft.com/office/officeart/2005/8/layout/cycle2"/>
    <dgm:cxn modelId="{0AFBE739-CF1B-6A4F-A7F1-2D9D8610E4F7}" type="presParOf" srcId="{D28FADEA-F643-D34C-8F3C-8793066142EB}" destId="{4628ECFA-622E-804F-95CC-1DFB319C9439}" srcOrd="1" destOrd="0" presId="urn:microsoft.com/office/officeart/2005/8/layout/cycle2"/>
    <dgm:cxn modelId="{66F7F440-4F80-4E4F-8291-98B08A2DC305}" type="presParOf" srcId="{4628ECFA-622E-804F-95CC-1DFB319C9439}" destId="{89167067-2035-B542-972C-1D721D20CB11}" srcOrd="0" destOrd="0" presId="urn:microsoft.com/office/officeart/2005/8/layout/cycle2"/>
    <dgm:cxn modelId="{F9E76E07-7C54-8341-BCCC-8918C7AFF01D}" type="presParOf" srcId="{D28FADEA-F643-D34C-8F3C-8793066142EB}" destId="{A12DD047-8F93-134B-B437-00929CB1D721}" srcOrd="2" destOrd="0" presId="urn:microsoft.com/office/officeart/2005/8/layout/cycle2"/>
    <dgm:cxn modelId="{4DA51F9F-D2F5-B745-9BD2-A2A123B7AC4B}" type="presParOf" srcId="{D28FADEA-F643-D34C-8F3C-8793066142EB}" destId="{0FBB7DCC-527B-5742-96D6-5C18D224252A}" srcOrd="3" destOrd="0" presId="urn:microsoft.com/office/officeart/2005/8/layout/cycle2"/>
    <dgm:cxn modelId="{9446A493-1D65-9E48-B887-2EF182FD8CCB}" type="presParOf" srcId="{0FBB7DCC-527B-5742-96D6-5C18D224252A}" destId="{CAFA72A8-0972-6349-AF90-D2EFBDC89348}" srcOrd="0" destOrd="0" presId="urn:microsoft.com/office/officeart/2005/8/layout/cycle2"/>
    <dgm:cxn modelId="{DD583B9E-7C8D-FC4E-B6F2-4627112DFA05}" type="presParOf" srcId="{D28FADEA-F643-D34C-8F3C-8793066142EB}" destId="{0FAB00E7-F6EF-D84A-BFEF-4F516EBEB9C4}" srcOrd="4" destOrd="0" presId="urn:microsoft.com/office/officeart/2005/8/layout/cycle2"/>
    <dgm:cxn modelId="{5FA59C83-F16C-8347-8EB0-56DF0555D33F}" type="presParOf" srcId="{D28FADEA-F643-D34C-8F3C-8793066142EB}" destId="{3B1DC92C-A0C6-8547-AABD-3CD896DE2233}" srcOrd="5" destOrd="0" presId="urn:microsoft.com/office/officeart/2005/8/layout/cycle2"/>
    <dgm:cxn modelId="{5A2049DA-98BE-2B44-A243-9195A8C14CE7}" type="presParOf" srcId="{3B1DC92C-A0C6-8547-AABD-3CD896DE2233}" destId="{FDDA6EFF-7807-874B-9E02-5A472A78463C}" srcOrd="0" destOrd="0" presId="urn:microsoft.com/office/officeart/2005/8/layout/cycle2"/>
    <dgm:cxn modelId="{87BDEBCF-F99D-9D4F-813C-48BD65B758C9}" type="presParOf" srcId="{D28FADEA-F643-D34C-8F3C-8793066142EB}" destId="{D2D7C682-6936-D54A-BD57-4EE396493248}" srcOrd="6" destOrd="0" presId="urn:microsoft.com/office/officeart/2005/8/layout/cycle2"/>
    <dgm:cxn modelId="{C6113F8F-F3C4-294D-BBD8-EEB66F64B54A}" type="presParOf" srcId="{D28FADEA-F643-D34C-8F3C-8793066142EB}" destId="{9D10610D-5F8F-D447-8FE6-D1536A0675B7}" srcOrd="7" destOrd="0" presId="urn:microsoft.com/office/officeart/2005/8/layout/cycle2"/>
    <dgm:cxn modelId="{664D5292-B50B-A449-AFF1-FF36D3E674FB}" type="presParOf" srcId="{9D10610D-5F8F-D447-8FE6-D1536A0675B7}" destId="{6D16FE32-723F-9A4F-B218-A61F6FD89D31}" srcOrd="0" destOrd="0" presId="urn:microsoft.com/office/officeart/2005/8/layout/cycle2"/>
    <dgm:cxn modelId="{51FE2C0A-A2AA-7747-8D8C-F9AEC8D3732F}" type="presParOf" srcId="{D28FADEA-F643-D34C-8F3C-8793066142EB}" destId="{1E6D42F3-5DFB-2342-9A33-D3DADA593FF2}" srcOrd="8" destOrd="0" presId="urn:microsoft.com/office/officeart/2005/8/layout/cycle2"/>
    <dgm:cxn modelId="{6BD9BE33-AFA9-F540-AE61-86B32A456F76}" type="presParOf" srcId="{D28FADEA-F643-D34C-8F3C-8793066142EB}" destId="{8430CC21-1688-1744-8FB3-05C9677888A2}" srcOrd="9" destOrd="0" presId="urn:microsoft.com/office/officeart/2005/8/layout/cycle2"/>
    <dgm:cxn modelId="{249A758C-F355-C24E-98C0-6FF1226E950A}" type="presParOf" srcId="{8430CC21-1688-1744-8FB3-05C9677888A2}" destId="{79F1D579-6C93-6041-A79B-D17C6EDB03D7}" srcOrd="0" destOrd="0" presId="urn:microsoft.com/office/officeart/2005/8/layout/cycle2"/>
    <dgm:cxn modelId="{C3AB3293-18A0-2640-B593-AB5EF2E40259}" type="presParOf" srcId="{D28FADEA-F643-D34C-8F3C-8793066142EB}" destId="{3454C881-8671-EB41-B730-CA167E384B01}" srcOrd="10" destOrd="0" presId="urn:microsoft.com/office/officeart/2005/8/layout/cycle2"/>
    <dgm:cxn modelId="{0BD85D20-A557-E24C-9B66-E3661268929F}" type="presParOf" srcId="{D28FADEA-F643-D34C-8F3C-8793066142EB}" destId="{4ECB70B6-1D14-234F-907C-E4AF5D466608}" srcOrd="11" destOrd="0" presId="urn:microsoft.com/office/officeart/2005/8/layout/cycle2"/>
    <dgm:cxn modelId="{9EE24620-DA95-C641-AE65-D7AF81F653F5}" type="presParOf" srcId="{4ECB70B6-1D14-234F-907C-E4AF5D466608}" destId="{DB4400F2-2523-D243-AB4C-70CB601DE3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30CE94-B257-4D4B-9A2B-7E6BA39625EA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FF1E71-C149-684E-93EA-FD1003895C9A}">
      <dgm:prSet phldrT="[Text]" phldr="1"/>
      <dgm:spPr/>
      <dgm:t>
        <a:bodyPr/>
        <a:lstStyle/>
        <a:p>
          <a:endParaRPr lang="en-US"/>
        </a:p>
      </dgm:t>
    </dgm:pt>
    <dgm:pt modelId="{2C5CE581-9328-554B-BF3F-430A57973111}" type="parTrans" cxnId="{4C40D2A2-8E30-B449-AFDA-F33C73EDB261}">
      <dgm:prSet/>
      <dgm:spPr/>
      <dgm:t>
        <a:bodyPr/>
        <a:lstStyle/>
        <a:p>
          <a:endParaRPr lang="en-US"/>
        </a:p>
      </dgm:t>
    </dgm:pt>
    <dgm:pt modelId="{3A7BBCB5-0E9B-8243-928E-629A2D35B721}" type="sibTrans" cxnId="{4C40D2A2-8E30-B449-AFDA-F33C73EDB261}">
      <dgm:prSet/>
      <dgm:spPr/>
      <dgm:t>
        <a:bodyPr/>
        <a:lstStyle/>
        <a:p>
          <a:endParaRPr lang="en-US"/>
        </a:p>
      </dgm:t>
    </dgm:pt>
    <dgm:pt modelId="{C86A580F-4846-874A-8ABD-528147717703}">
      <dgm:prSet phldrT="[Text]" phldr="1"/>
      <dgm:spPr/>
      <dgm:t>
        <a:bodyPr/>
        <a:lstStyle/>
        <a:p>
          <a:endParaRPr lang="en-US"/>
        </a:p>
      </dgm:t>
    </dgm:pt>
    <dgm:pt modelId="{4F2CEDA9-8EEA-D44F-A84A-0599D2EED9F1}" type="parTrans" cxnId="{1FE8EF89-D25B-5A47-9A19-32361C590C23}">
      <dgm:prSet/>
      <dgm:spPr/>
      <dgm:t>
        <a:bodyPr/>
        <a:lstStyle/>
        <a:p>
          <a:endParaRPr lang="en-US"/>
        </a:p>
      </dgm:t>
    </dgm:pt>
    <dgm:pt modelId="{065FDEC2-3DF2-D042-94AB-75CBC7DAB85F}" type="sibTrans" cxnId="{1FE8EF89-D25B-5A47-9A19-32361C590C23}">
      <dgm:prSet/>
      <dgm:spPr/>
      <dgm:t>
        <a:bodyPr/>
        <a:lstStyle/>
        <a:p>
          <a:endParaRPr lang="en-US"/>
        </a:p>
      </dgm:t>
    </dgm:pt>
    <dgm:pt modelId="{0DAE15A5-3DBE-7E4F-8AE9-0611E593F1E4}">
      <dgm:prSet phldrT="[Text]" phldr="1"/>
      <dgm:spPr/>
      <dgm:t>
        <a:bodyPr/>
        <a:lstStyle/>
        <a:p>
          <a:endParaRPr lang="en-US"/>
        </a:p>
      </dgm:t>
    </dgm:pt>
    <dgm:pt modelId="{D565A899-71F9-6342-8BEA-839242DB815D}" type="parTrans" cxnId="{E03D9284-1286-CA4A-B78B-88A5FF9BCD89}">
      <dgm:prSet/>
      <dgm:spPr/>
      <dgm:t>
        <a:bodyPr/>
        <a:lstStyle/>
        <a:p>
          <a:endParaRPr lang="en-US"/>
        </a:p>
      </dgm:t>
    </dgm:pt>
    <dgm:pt modelId="{7F8DAD89-B6C3-7941-852D-9A0D55507E98}" type="sibTrans" cxnId="{E03D9284-1286-CA4A-B78B-88A5FF9BCD89}">
      <dgm:prSet/>
      <dgm:spPr/>
      <dgm:t>
        <a:bodyPr/>
        <a:lstStyle/>
        <a:p>
          <a:endParaRPr lang="en-US"/>
        </a:p>
      </dgm:t>
    </dgm:pt>
    <dgm:pt modelId="{0A2A8E59-DB7B-AE48-8C56-C7599252014A}">
      <dgm:prSet phldrT="[Text]" phldr="1"/>
      <dgm:spPr/>
      <dgm:t>
        <a:bodyPr/>
        <a:lstStyle/>
        <a:p>
          <a:endParaRPr lang="en-US"/>
        </a:p>
      </dgm:t>
    </dgm:pt>
    <dgm:pt modelId="{538643DC-F727-0D4E-973F-16111DB98651}" type="parTrans" cxnId="{098CEC6C-D850-2142-B790-E15CBC67A5C0}">
      <dgm:prSet/>
      <dgm:spPr/>
      <dgm:t>
        <a:bodyPr/>
        <a:lstStyle/>
        <a:p>
          <a:endParaRPr lang="en-US"/>
        </a:p>
      </dgm:t>
    </dgm:pt>
    <dgm:pt modelId="{1D11AA6D-F7B7-594E-AF4C-960B6B844C32}" type="sibTrans" cxnId="{098CEC6C-D850-2142-B790-E15CBC67A5C0}">
      <dgm:prSet/>
      <dgm:spPr/>
      <dgm:t>
        <a:bodyPr/>
        <a:lstStyle/>
        <a:p>
          <a:endParaRPr lang="en-US"/>
        </a:p>
      </dgm:t>
    </dgm:pt>
    <dgm:pt modelId="{FBDB4BE8-B6D1-F645-9BBA-A8F01B78A619}">
      <dgm:prSet phldrT="[Text]" phldr="1"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3148E5DC-03FE-BA4F-A93F-8AED8FEA398D}" type="parTrans" cxnId="{24126155-6B82-3C4E-8E80-3973776E3849}">
      <dgm:prSet/>
      <dgm:spPr/>
      <dgm:t>
        <a:bodyPr/>
        <a:lstStyle/>
        <a:p>
          <a:endParaRPr lang="en-US"/>
        </a:p>
      </dgm:t>
    </dgm:pt>
    <dgm:pt modelId="{36F64D4E-AB38-DF47-A000-ABC2BF9E8602}" type="sibTrans" cxnId="{24126155-6B82-3C4E-8E80-3973776E3849}">
      <dgm:prSet/>
      <dgm:spPr/>
      <dgm:t>
        <a:bodyPr/>
        <a:lstStyle/>
        <a:p>
          <a:endParaRPr lang="en-US"/>
        </a:p>
      </dgm:t>
    </dgm:pt>
    <dgm:pt modelId="{C43A7FC7-81F8-3347-8AA6-DCD880869361}">
      <dgm:prSet/>
      <dgm:spPr/>
      <dgm:t>
        <a:bodyPr/>
        <a:lstStyle/>
        <a:p>
          <a:r>
            <a:rPr lang="en-US" dirty="0"/>
            <a:t>[Text]</a:t>
          </a:r>
        </a:p>
      </dgm:t>
    </dgm:pt>
    <dgm:pt modelId="{92FEC8AB-DFBF-9847-B173-1780DAE54042}" type="parTrans" cxnId="{F0B48544-C542-EE46-8595-B91DD7D0B2D5}">
      <dgm:prSet/>
      <dgm:spPr/>
      <dgm:t>
        <a:bodyPr/>
        <a:lstStyle/>
        <a:p>
          <a:endParaRPr lang="en-US"/>
        </a:p>
      </dgm:t>
    </dgm:pt>
    <dgm:pt modelId="{83101F7E-0EBD-9D47-A2AB-67E8C661D05C}" type="sibTrans" cxnId="{F0B48544-C542-EE46-8595-B91DD7D0B2D5}">
      <dgm:prSet/>
      <dgm:spPr/>
      <dgm:t>
        <a:bodyPr/>
        <a:lstStyle/>
        <a:p>
          <a:endParaRPr lang="en-US"/>
        </a:p>
      </dgm:t>
    </dgm:pt>
    <dgm:pt modelId="{D28FADEA-F643-D34C-8F3C-8793066142EB}" type="pres">
      <dgm:prSet presAssocID="{0930CE94-B257-4D4B-9A2B-7E6BA39625EA}" presName="cycle" presStyleCnt="0">
        <dgm:presLayoutVars>
          <dgm:dir/>
          <dgm:resizeHandles val="exact"/>
        </dgm:presLayoutVars>
      </dgm:prSet>
      <dgm:spPr/>
    </dgm:pt>
    <dgm:pt modelId="{875C3EEB-E8F4-F744-AD09-7045E56C4656}" type="pres">
      <dgm:prSet presAssocID="{47FF1E71-C149-684E-93EA-FD1003895C9A}" presName="node" presStyleLbl="node1" presStyleIdx="0" presStyleCnt="6">
        <dgm:presLayoutVars>
          <dgm:bulletEnabled val="1"/>
        </dgm:presLayoutVars>
      </dgm:prSet>
      <dgm:spPr/>
    </dgm:pt>
    <dgm:pt modelId="{4628ECFA-622E-804F-95CC-1DFB319C9439}" type="pres">
      <dgm:prSet presAssocID="{3A7BBCB5-0E9B-8243-928E-629A2D35B721}" presName="sibTrans" presStyleLbl="sibTrans2D1" presStyleIdx="0" presStyleCnt="6"/>
      <dgm:spPr/>
    </dgm:pt>
    <dgm:pt modelId="{89167067-2035-B542-972C-1D721D20CB11}" type="pres">
      <dgm:prSet presAssocID="{3A7BBCB5-0E9B-8243-928E-629A2D35B721}" presName="connectorText" presStyleLbl="sibTrans2D1" presStyleIdx="0" presStyleCnt="6"/>
      <dgm:spPr/>
    </dgm:pt>
    <dgm:pt modelId="{A12DD047-8F93-134B-B437-00929CB1D721}" type="pres">
      <dgm:prSet presAssocID="{C86A580F-4846-874A-8ABD-528147717703}" presName="node" presStyleLbl="node1" presStyleIdx="1" presStyleCnt="6">
        <dgm:presLayoutVars>
          <dgm:bulletEnabled val="1"/>
        </dgm:presLayoutVars>
      </dgm:prSet>
      <dgm:spPr/>
    </dgm:pt>
    <dgm:pt modelId="{0FBB7DCC-527B-5742-96D6-5C18D224252A}" type="pres">
      <dgm:prSet presAssocID="{065FDEC2-3DF2-D042-94AB-75CBC7DAB85F}" presName="sibTrans" presStyleLbl="sibTrans2D1" presStyleIdx="1" presStyleCnt="6"/>
      <dgm:spPr/>
    </dgm:pt>
    <dgm:pt modelId="{CAFA72A8-0972-6349-AF90-D2EFBDC89348}" type="pres">
      <dgm:prSet presAssocID="{065FDEC2-3DF2-D042-94AB-75CBC7DAB85F}" presName="connectorText" presStyleLbl="sibTrans2D1" presStyleIdx="1" presStyleCnt="6"/>
      <dgm:spPr/>
    </dgm:pt>
    <dgm:pt modelId="{0FAB00E7-F6EF-D84A-BFEF-4F516EBEB9C4}" type="pres">
      <dgm:prSet presAssocID="{0DAE15A5-3DBE-7E4F-8AE9-0611E593F1E4}" presName="node" presStyleLbl="node1" presStyleIdx="2" presStyleCnt="6">
        <dgm:presLayoutVars>
          <dgm:bulletEnabled val="1"/>
        </dgm:presLayoutVars>
      </dgm:prSet>
      <dgm:spPr/>
    </dgm:pt>
    <dgm:pt modelId="{3B1DC92C-A0C6-8547-AABD-3CD896DE2233}" type="pres">
      <dgm:prSet presAssocID="{7F8DAD89-B6C3-7941-852D-9A0D55507E98}" presName="sibTrans" presStyleLbl="sibTrans2D1" presStyleIdx="2" presStyleCnt="6"/>
      <dgm:spPr/>
    </dgm:pt>
    <dgm:pt modelId="{FDDA6EFF-7807-874B-9E02-5A472A78463C}" type="pres">
      <dgm:prSet presAssocID="{7F8DAD89-B6C3-7941-852D-9A0D55507E98}" presName="connectorText" presStyleLbl="sibTrans2D1" presStyleIdx="2" presStyleCnt="6"/>
      <dgm:spPr/>
    </dgm:pt>
    <dgm:pt modelId="{D2D7C682-6936-D54A-BD57-4EE396493248}" type="pres">
      <dgm:prSet presAssocID="{C43A7FC7-81F8-3347-8AA6-DCD880869361}" presName="node" presStyleLbl="node1" presStyleIdx="3" presStyleCnt="6">
        <dgm:presLayoutVars>
          <dgm:bulletEnabled val="1"/>
        </dgm:presLayoutVars>
      </dgm:prSet>
      <dgm:spPr/>
    </dgm:pt>
    <dgm:pt modelId="{9D10610D-5F8F-D447-8FE6-D1536A0675B7}" type="pres">
      <dgm:prSet presAssocID="{83101F7E-0EBD-9D47-A2AB-67E8C661D05C}" presName="sibTrans" presStyleLbl="sibTrans2D1" presStyleIdx="3" presStyleCnt="6"/>
      <dgm:spPr/>
    </dgm:pt>
    <dgm:pt modelId="{6D16FE32-723F-9A4F-B218-A61F6FD89D31}" type="pres">
      <dgm:prSet presAssocID="{83101F7E-0EBD-9D47-A2AB-67E8C661D05C}" presName="connectorText" presStyleLbl="sibTrans2D1" presStyleIdx="3" presStyleCnt="6"/>
      <dgm:spPr/>
    </dgm:pt>
    <dgm:pt modelId="{1E6D42F3-5DFB-2342-9A33-D3DADA593FF2}" type="pres">
      <dgm:prSet presAssocID="{0A2A8E59-DB7B-AE48-8C56-C7599252014A}" presName="node" presStyleLbl="node1" presStyleIdx="4" presStyleCnt="6">
        <dgm:presLayoutVars>
          <dgm:bulletEnabled val="1"/>
        </dgm:presLayoutVars>
      </dgm:prSet>
      <dgm:spPr/>
    </dgm:pt>
    <dgm:pt modelId="{8430CC21-1688-1744-8FB3-05C9677888A2}" type="pres">
      <dgm:prSet presAssocID="{1D11AA6D-F7B7-594E-AF4C-960B6B844C32}" presName="sibTrans" presStyleLbl="sibTrans2D1" presStyleIdx="4" presStyleCnt="6"/>
      <dgm:spPr/>
    </dgm:pt>
    <dgm:pt modelId="{79F1D579-6C93-6041-A79B-D17C6EDB03D7}" type="pres">
      <dgm:prSet presAssocID="{1D11AA6D-F7B7-594E-AF4C-960B6B844C32}" presName="connectorText" presStyleLbl="sibTrans2D1" presStyleIdx="4" presStyleCnt="6"/>
      <dgm:spPr/>
    </dgm:pt>
    <dgm:pt modelId="{3454C881-8671-EB41-B730-CA167E384B01}" type="pres">
      <dgm:prSet presAssocID="{FBDB4BE8-B6D1-F645-9BBA-A8F01B78A619}" presName="node" presStyleLbl="node1" presStyleIdx="5" presStyleCnt="6">
        <dgm:presLayoutVars>
          <dgm:bulletEnabled val="1"/>
        </dgm:presLayoutVars>
      </dgm:prSet>
      <dgm:spPr/>
    </dgm:pt>
    <dgm:pt modelId="{4ECB70B6-1D14-234F-907C-E4AF5D466608}" type="pres">
      <dgm:prSet presAssocID="{36F64D4E-AB38-DF47-A000-ABC2BF9E8602}" presName="sibTrans" presStyleLbl="sibTrans2D1" presStyleIdx="5" presStyleCnt="6"/>
      <dgm:spPr/>
    </dgm:pt>
    <dgm:pt modelId="{DB4400F2-2523-D243-AB4C-70CB601DE3A9}" type="pres">
      <dgm:prSet presAssocID="{36F64D4E-AB38-DF47-A000-ABC2BF9E8602}" presName="connectorText" presStyleLbl="sibTrans2D1" presStyleIdx="5" presStyleCnt="6"/>
      <dgm:spPr/>
    </dgm:pt>
  </dgm:ptLst>
  <dgm:cxnLst>
    <dgm:cxn modelId="{14AA330F-BADD-D34B-A746-412B8ABD7E2A}" type="presOf" srcId="{3A7BBCB5-0E9B-8243-928E-629A2D35B721}" destId="{4628ECFA-622E-804F-95CC-1DFB319C9439}" srcOrd="0" destOrd="0" presId="urn:microsoft.com/office/officeart/2005/8/layout/cycle2"/>
    <dgm:cxn modelId="{B3A0C41B-2F85-8A42-B841-9B1EC8DE8D3A}" type="presOf" srcId="{83101F7E-0EBD-9D47-A2AB-67E8C661D05C}" destId="{6D16FE32-723F-9A4F-B218-A61F6FD89D31}" srcOrd="1" destOrd="0" presId="urn:microsoft.com/office/officeart/2005/8/layout/cycle2"/>
    <dgm:cxn modelId="{BD76481D-B7AD-EF41-9091-0BC9CC266BC9}" type="presOf" srcId="{36F64D4E-AB38-DF47-A000-ABC2BF9E8602}" destId="{DB4400F2-2523-D243-AB4C-70CB601DE3A9}" srcOrd="1" destOrd="0" presId="urn:microsoft.com/office/officeart/2005/8/layout/cycle2"/>
    <dgm:cxn modelId="{42AD7528-7858-4F4E-884B-471B8A1BFFB1}" type="presOf" srcId="{83101F7E-0EBD-9D47-A2AB-67E8C661D05C}" destId="{9D10610D-5F8F-D447-8FE6-D1536A0675B7}" srcOrd="0" destOrd="0" presId="urn:microsoft.com/office/officeart/2005/8/layout/cycle2"/>
    <dgm:cxn modelId="{E1107A29-E2A0-4A4A-B8B9-F6F6A2187BA6}" type="presOf" srcId="{0930CE94-B257-4D4B-9A2B-7E6BA39625EA}" destId="{D28FADEA-F643-D34C-8F3C-8793066142EB}" srcOrd="0" destOrd="0" presId="urn:microsoft.com/office/officeart/2005/8/layout/cycle2"/>
    <dgm:cxn modelId="{24163A32-0D2D-D045-B182-A1DCE03D56A1}" type="presOf" srcId="{47FF1E71-C149-684E-93EA-FD1003895C9A}" destId="{875C3EEB-E8F4-F744-AD09-7045E56C4656}" srcOrd="0" destOrd="0" presId="urn:microsoft.com/office/officeart/2005/8/layout/cycle2"/>
    <dgm:cxn modelId="{47283940-309F-F241-BAB3-D9DC4CAF38D1}" type="presOf" srcId="{065FDEC2-3DF2-D042-94AB-75CBC7DAB85F}" destId="{0FBB7DCC-527B-5742-96D6-5C18D224252A}" srcOrd="0" destOrd="0" presId="urn:microsoft.com/office/officeart/2005/8/layout/cycle2"/>
    <dgm:cxn modelId="{F0B48544-C542-EE46-8595-B91DD7D0B2D5}" srcId="{0930CE94-B257-4D4B-9A2B-7E6BA39625EA}" destId="{C43A7FC7-81F8-3347-8AA6-DCD880869361}" srcOrd="3" destOrd="0" parTransId="{92FEC8AB-DFBF-9847-B173-1780DAE54042}" sibTransId="{83101F7E-0EBD-9D47-A2AB-67E8C661D05C}"/>
    <dgm:cxn modelId="{C88C3849-C8C7-6944-A2FE-BFEBD46DCFD0}" type="presOf" srcId="{36F64D4E-AB38-DF47-A000-ABC2BF9E8602}" destId="{4ECB70B6-1D14-234F-907C-E4AF5D466608}" srcOrd="0" destOrd="0" presId="urn:microsoft.com/office/officeart/2005/8/layout/cycle2"/>
    <dgm:cxn modelId="{0A9CCE52-D1D3-AF42-872F-23972BF155FC}" type="presOf" srcId="{065FDEC2-3DF2-D042-94AB-75CBC7DAB85F}" destId="{CAFA72A8-0972-6349-AF90-D2EFBDC89348}" srcOrd="1" destOrd="0" presId="urn:microsoft.com/office/officeart/2005/8/layout/cycle2"/>
    <dgm:cxn modelId="{24126155-6B82-3C4E-8E80-3973776E3849}" srcId="{0930CE94-B257-4D4B-9A2B-7E6BA39625EA}" destId="{FBDB4BE8-B6D1-F645-9BBA-A8F01B78A619}" srcOrd="5" destOrd="0" parTransId="{3148E5DC-03FE-BA4F-A93F-8AED8FEA398D}" sibTransId="{36F64D4E-AB38-DF47-A000-ABC2BF9E8602}"/>
    <dgm:cxn modelId="{31CDAC5C-3233-214A-98E4-58975A2550A4}" type="presOf" srcId="{1D11AA6D-F7B7-594E-AF4C-960B6B844C32}" destId="{8430CC21-1688-1744-8FB3-05C9677888A2}" srcOrd="0" destOrd="0" presId="urn:microsoft.com/office/officeart/2005/8/layout/cycle2"/>
    <dgm:cxn modelId="{654A3C5F-F76F-C141-8810-58E83CD29713}" type="presOf" srcId="{C86A580F-4846-874A-8ABD-528147717703}" destId="{A12DD047-8F93-134B-B437-00929CB1D721}" srcOrd="0" destOrd="0" presId="urn:microsoft.com/office/officeart/2005/8/layout/cycle2"/>
    <dgm:cxn modelId="{098CEC6C-D850-2142-B790-E15CBC67A5C0}" srcId="{0930CE94-B257-4D4B-9A2B-7E6BA39625EA}" destId="{0A2A8E59-DB7B-AE48-8C56-C7599252014A}" srcOrd="4" destOrd="0" parTransId="{538643DC-F727-0D4E-973F-16111DB98651}" sibTransId="{1D11AA6D-F7B7-594E-AF4C-960B6B844C32}"/>
    <dgm:cxn modelId="{E7653A74-F81F-9041-B700-E06C9985DB62}" type="presOf" srcId="{C43A7FC7-81F8-3347-8AA6-DCD880869361}" destId="{D2D7C682-6936-D54A-BD57-4EE396493248}" srcOrd="0" destOrd="0" presId="urn:microsoft.com/office/officeart/2005/8/layout/cycle2"/>
    <dgm:cxn modelId="{3F7AB782-5318-324B-84C2-AF171DBB4B55}" type="presOf" srcId="{3A7BBCB5-0E9B-8243-928E-629A2D35B721}" destId="{89167067-2035-B542-972C-1D721D20CB11}" srcOrd="1" destOrd="0" presId="urn:microsoft.com/office/officeart/2005/8/layout/cycle2"/>
    <dgm:cxn modelId="{E03D9284-1286-CA4A-B78B-88A5FF9BCD89}" srcId="{0930CE94-B257-4D4B-9A2B-7E6BA39625EA}" destId="{0DAE15A5-3DBE-7E4F-8AE9-0611E593F1E4}" srcOrd="2" destOrd="0" parTransId="{D565A899-71F9-6342-8BEA-839242DB815D}" sibTransId="{7F8DAD89-B6C3-7941-852D-9A0D55507E98}"/>
    <dgm:cxn modelId="{1FE8EF89-D25B-5A47-9A19-32361C590C23}" srcId="{0930CE94-B257-4D4B-9A2B-7E6BA39625EA}" destId="{C86A580F-4846-874A-8ABD-528147717703}" srcOrd="1" destOrd="0" parTransId="{4F2CEDA9-8EEA-D44F-A84A-0599D2EED9F1}" sibTransId="{065FDEC2-3DF2-D042-94AB-75CBC7DAB85F}"/>
    <dgm:cxn modelId="{6C71EC8E-1B96-EE4C-89B4-9C491513E093}" type="presOf" srcId="{0DAE15A5-3DBE-7E4F-8AE9-0611E593F1E4}" destId="{0FAB00E7-F6EF-D84A-BFEF-4F516EBEB9C4}" srcOrd="0" destOrd="0" presId="urn:microsoft.com/office/officeart/2005/8/layout/cycle2"/>
    <dgm:cxn modelId="{4C40D2A2-8E30-B449-AFDA-F33C73EDB261}" srcId="{0930CE94-B257-4D4B-9A2B-7E6BA39625EA}" destId="{47FF1E71-C149-684E-93EA-FD1003895C9A}" srcOrd="0" destOrd="0" parTransId="{2C5CE581-9328-554B-BF3F-430A57973111}" sibTransId="{3A7BBCB5-0E9B-8243-928E-629A2D35B721}"/>
    <dgm:cxn modelId="{E20812A5-2191-004F-A5CA-59C986348CDE}" type="presOf" srcId="{FBDB4BE8-B6D1-F645-9BBA-A8F01B78A619}" destId="{3454C881-8671-EB41-B730-CA167E384B01}" srcOrd="0" destOrd="0" presId="urn:microsoft.com/office/officeart/2005/8/layout/cycle2"/>
    <dgm:cxn modelId="{27F522A7-7C61-4A44-AC48-90612450EFBE}" type="presOf" srcId="{7F8DAD89-B6C3-7941-852D-9A0D55507E98}" destId="{FDDA6EFF-7807-874B-9E02-5A472A78463C}" srcOrd="1" destOrd="0" presId="urn:microsoft.com/office/officeart/2005/8/layout/cycle2"/>
    <dgm:cxn modelId="{ECF55AC9-CBDF-1D48-9F56-BE0FE22E17BF}" type="presOf" srcId="{0A2A8E59-DB7B-AE48-8C56-C7599252014A}" destId="{1E6D42F3-5DFB-2342-9A33-D3DADA593FF2}" srcOrd="0" destOrd="0" presId="urn:microsoft.com/office/officeart/2005/8/layout/cycle2"/>
    <dgm:cxn modelId="{28CFC5D1-8F3D-BB4E-84E9-FBAB2E62D0CB}" type="presOf" srcId="{1D11AA6D-F7B7-594E-AF4C-960B6B844C32}" destId="{79F1D579-6C93-6041-A79B-D17C6EDB03D7}" srcOrd="1" destOrd="0" presId="urn:microsoft.com/office/officeart/2005/8/layout/cycle2"/>
    <dgm:cxn modelId="{80AC45F8-BB65-B244-B584-A627A743FBD6}" type="presOf" srcId="{7F8DAD89-B6C3-7941-852D-9A0D55507E98}" destId="{3B1DC92C-A0C6-8547-AABD-3CD896DE2233}" srcOrd="0" destOrd="0" presId="urn:microsoft.com/office/officeart/2005/8/layout/cycle2"/>
    <dgm:cxn modelId="{1CD7100B-E3AC-E647-B421-67CE1817811E}" type="presParOf" srcId="{D28FADEA-F643-D34C-8F3C-8793066142EB}" destId="{875C3EEB-E8F4-F744-AD09-7045E56C4656}" srcOrd="0" destOrd="0" presId="urn:microsoft.com/office/officeart/2005/8/layout/cycle2"/>
    <dgm:cxn modelId="{3961C41B-E829-184A-8120-6A4417DAF38E}" type="presParOf" srcId="{D28FADEA-F643-D34C-8F3C-8793066142EB}" destId="{4628ECFA-622E-804F-95CC-1DFB319C9439}" srcOrd="1" destOrd="0" presId="urn:microsoft.com/office/officeart/2005/8/layout/cycle2"/>
    <dgm:cxn modelId="{AEB29BD6-0BB9-EB45-8A7D-FAAA69A166F1}" type="presParOf" srcId="{4628ECFA-622E-804F-95CC-1DFB319C9439}" destId="{89167067-2035-B542-972C-1D721D20CB11}" srcOrd="0" destOrd="0" presId="urn:microsoft.com/office/officeart/2005/8/layout/cycle2"/>
    <dgm:cxn modelId="{EC2CD8B9-A6C5-5D41-8ECD-70FEE47628DE}" type="presParOf" srcId="{D28FADEA-F643-D34C-8F3C-8793066142EB}" destId="{A12DD047-8F93-134B-B437-00929CB1D721}" srcOrd="2" destOrd="0" presId="urn:microsoft.com/office/officeart/2005/8/layout/cycle2"/>
    <dgm:cxn modelId="{1DB30979-D968-3D4A-8BB8-AA6C0F5DC391}" type="presParOf" srcId="{D28FADEA-F643-D34C-8F3C-8793066142EB}" destId="{0FBB7DCC-527B-5742-96D6-5C18D224252A}" srcOrd="3" destOrd="0" presId="urn:microsoft.com/office/officeart/2005/8/layout/cycle2"/>
    <dgm:cxn modelId="{4599EA1F-362B-9846-B7EE-F8BF2589860C}" type="presParOf" srcId="{0FBB7DCC-527B-5742-96D6-5C18D224252A}" destId="{CAFA72A8-0972-6349-AF90-D2EFBDC89348}" srcOrd="0" destOrd="0" presId="urn:microsoft.com/office/officeart/2005/8/layout/cycle2"/>
    <dgm:cxn modelId="{F5CC4A44-C6AA-0D4C-97BA-7E17D27D193D}" type="presParOf" srcId="{D28FADEA-F643-D34C-8F3C-8793066142EB}" destId="{0FAB00E7-F6EF-D84A-BFEF-4F516EBEB9C4}" srcOrd="4" destOrd="0" presId="urn:microsoft.com/office/officeart/2005/8/layout/cycle2"/>
    <dgm:cxn modelId="{8B08D257-F20A-C747-8A0A-E6D527939C6E}" type="presParOf" srcId="{D28FADEA-F643-D34C-8F3C-8793066142EB}" destId="{3B1DC92C-A0C6-8547-AABD-3CD896DE2233}" srcOrd="5" destOrd="0" presId="urn:microsoft.com/office/officeart/2005/8/layout/cycle2"/>
    <dgm:cxn modelId="{486F529D-C67C-0549-9EF3-78EA535E8B65}" type="presParOf" srcId="{3B1DC92C-A0C6-8547-AABD-3CD896DE2233}" destId="{FDDA6EFF-7807-874B-9E02-5A472A78463C}" srcOrd="0" destOrd="0" presId="urn:microsoft.com/office/officeart/2005/8/layout/cycle2"/>
    <dgm:cxn modelId="{29224EAE-8348-2546-9B6B-75E6D91E5827}" type="presParOf" srcId="{D28FADEA-F643-D34C-8F3C-8793066142EB}" destId="{D2D7C682-6936-D54A-BD57-4EE396493248}" srcOrd="6" destOrd="0" presId="urn:microsoft.com/office/officeart/2005/8/layout/cycle2"/>
    <dgm:cxn modelId="{A17CA946-4934-4C49-92D8-C6D86001AEA9}" type="presParOf" srcId="{D28FADEA-F643-D34C-8F3C-8793066142EB}" destId="{9D10610D-5F8F-D447-8FE6-D1536A0675B7}" srcOrd="7" destOrd="0" presId="urn:microsoft.com/office/officeart/2005/8/layout/cycle2"/>
    <dgm:cxn modelId="{527FD163-9319-FC42-AEAB-2468F41C84B9}" type="presParOf" srcId="{9D10610D-5F8F-D447-8FE6-D1536A0675B7}" destId="{6D16FE32-723F-9A4F-B218-A61F6FD89D31}" srcOrd="0" destOrd="0" presId="urn:microsoft.com/office/officeart/2005/8/layout/cycle2"/>
    <dgm:cxn modelId="{1A31F3CD-8EB3-9B4F-A4D7-BE4EBB32BF19}" type="presParOf" srcId="{D28FADEA-F643-D34C-8F3C-8793066142EB}" destId="{1E6D42F3-5DFB-2342-9A33-D3DADA593FF2}" srcOrd="8" destOrd="0" presId="urn:microsoft.com/office/officeart/2005/8/layout/cycle2"/>
    <dgm:cxn modelId="{D3B2F386-3ED4-074C-833F-11D1973F7FA4}" type="presParOf" srcId="{D28FADEA-F643-D34C-8F3C-8793066142EB}" destId="{8430CC21-1688-1744-8FB3-05C9677888A2}" srcOrd="9" destOrd="0" presId="urn:microsoft.com/office/officeart/2005/8/layout/cycle2"/>
    <dgm:cxn modelId="{3A3D265C-64E4-054C-8D25-A61D29DC5102}" type="presParOf" srcId="{8430CC21-1688-1744-8FB3-05C9677888A2}" destId="{79F1D579-6C93-6041-A79B-D17C6EDB03D7}" srcOrd="0" destOrd="0" presId="urn:microsoft.com/office/officeart/2005/8/layout/cycle2"/>
    <dgm:cxn modelId="{88948818-E157-644A-8AD8-DD361E816600}" type="presParOf" srcId="{D28FADEA-F643-D34C-8F3C-8793066142EB}" destId="{3454C881-8671-EB41-B730-CA167E384B01}" srcOrd="10" destOrd="0" presId="urn:microsoft.com/office/officeart/2005/8/layout/cycle2"/>
    <dgm:cxn modelId="{FD6217C8-A0CF-9347-9E54-8BAF02B5E0AA}" type="presParOf" srcId="{D28FADEA-F643-D34C-8F3C-8793066142EB}" destId="{4ECB70B6-1D14-234F-907C-E4AF5D466608}" srcOrd="11" destOrd="0" presId="urn:microsoft.com/office/officeart/2005/8/layout/cycle2"/>
    <dgm:cxn modelId="{F2F8D0B0-A083-FF43-A2F1-DB35F5EE64DC}" type="presParOf" srcId="{4ECB70B6-1D14-234F-907C-E4AF5D466608}" destId="{DB4400F2-2523-D243-AB4C-70CB601DE3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30CE94-B257-4D4B-9A2B-7E6BA39625EA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FF1E71-C149-684E-93EA-FD1003895C9A}">
      <dgm:prSet phldrT="[Text]" phldr="1"/>
      <dgm:spPr/>
      <dgm:t>
        <a:bodyPr/>
        <a:lstStyle/>
        <a:p>
          <a:endParaRPr lang="en-US"/>
        </a:p>
      </dgm:t>
    </dgm:pt>
    <dgm:pt modelId="{2C5CE581-9328-554B-BF3F-430A57973111}" type="parTrans" cxnId="{4C40D2A2-8E30-B449-AFDA-F33C73EDB261}">
      <dgm:prSet/>
      <dgm:spPr/>
      <dgm:t>
        <a:bodyPr/>
        <a:lstStyle/>
        <a:p>
          <a:endParaRPr lang="en-US"/>
        </a:p>
      </dgm:t>
    </dgm:pt>
    <dgm:pt modelId="{3A7BBCB5-0E9B-8243-928E-629A2D35B721}" type="sibTrans" cxnId="{4C40D2A2-8E30-B449-AFDA-F33C73EDB261}">
      <dgm:prSet/>
      <dgm:spPr/>
      <dgm:t>
        <a:bodyPr/>
        <a:lstStyle/>
        <a:p>
          <a:endParaRPr lang="en-US"/>
        </a:p>
      </dgm:t>
    </dgm:pt>
    <dgm:pt modelId="{C86A580F-4846-874A-8ABD-528147717703}">
      <dgm:prSet phldrT="[Text]" phldr="1"/>
      <dgm:spPr/>
      <dgm:t>
        <a:bodyPr/>
        <a:lstStyle/>
        <a:p>
          <a:endParaRPr lang="en-US"/>
        </a:p>
      </dgm:t>
    </dgm:pt>
    <dgm:pt modelId="{4F2CEDA9-8EEA-D44F-A84A-0599D2EED9F1}" type="parTrans" cxnId="{1FE8EF89-D25B-5A47-9A19-32361C590C23}">
      <dgm:prSet/>
      <dgm:spPr/>
      <dgm:t>
        <a:bodyPr/>
        <a:lstStyle/>
        <a:p>
          <a:endParaRPr lang="en-US"/>
        </a:p>
      </dgm:t>
    </dgm:pt>
    <dgm:pt modelId="{065FDEC2-3DF2-D042-94AB-75CBC7DAB85F}" type="sibTrans" cxnId="{1FE8EF89-D25B-5A47-9A19-32361C590C23}">
      <dgm:prSet/>
      <dgm:spPr/>
      <dgm:t>
        <a:bodyPr/>
        <a:lstStyle/>
        <a:p>
          <a:endParaRPr lang="en-US"/>
        </a:p>
      </dgm:t>
    </dgm:pt>
    <dgm:pt modelId="{0DAE15A5-3DBE-7E4F-8AE9-0611E593F1E4}">
      <dgm:prSet phldrT="[Text]" phldr="1"/>
      <dgm:spPr/>
      <dgm:t>
        <a:bodyPr/>
        <a:lstStyle/>
        <a:p>
          <a:endParaRPr lang="en-US"/>
        </a:p>
      </dgm:t>
    </dgm:pt>
    <dgm:pt modelId="{D565A899-71F9-6342-8BEA-839242DB815D}" type="parTrans" cxnId="{E03D9284-1286-CA4A-B78B-88A5FF9BCD89}">
      <dgm:prSet/>
      <dgm:spPr/>
      <dgm:t>
        <a:bodyPr/>
        <a:lstStyle/>
        <a:p>
          <a:endParaRPr lang="en-US"/>
        </a:p>
      </dgm:t>
    </dgm:pt>
    <dgm:pt modelId="{7F8DAD89-B6C3-7941-852D-9A0D55507E98}" type="sibTrans" cxnId="{E03D9284-1286-CA4A-B78B-88A5FF9BCD89}">
      <dgm:prSet/>
      <dgm:spPr/>
      <dgm:t>
        <a:bodyPr/>
        <a:lstStyle/>
        <a:p>
          <a:endParaRPr lang="en-US"/>
        </a:p>
      </dgm:t>
    </dgm:pt>
    <dgm:pt modelId="{0A2A8E59-DB7B-AE48-8C56-C7599252014A}">
      <dgm:prSet phldrT="[Text]" phldr="1"/>
      <dgm:spPr/>
      <dgm:t>
        <a:bodyPr/>
        <a:lstStyle/>
        <a:p>
          <a:endParaRPr lang="en-US"/>
        </a:p>
      </dgm:t>
    </dgm:pt>
    <dgm:pt modelId="{538643DC-F727-0D4E-973F-16111DB98651}" type="parTrans" cxnId="{098CEC6C-D850-2142-B790-E15CBC67A5C0}">
      <dgm:prSet/>
      <dgm:spPr/>
      <dgm:t>
        <a:bodyPr/>
        <a:lstStyle/>
        <a:p>
          <a:endParaRPr lang="en-US"/>
        </a:p>
      </dgm:t>
    </dgm:pt>
    <dgm:pt modelId="{1D11AA6D-F7B7-594E-AF4C-960B6B844C32}" type="sibTrans" cxnId="{098CEC6C-D850-2142-B790-E15CBC67A5C0}">
      <dgm:prSet/>
      <dgm:spPr/>
      <dgm:t>
        <a:bodyPr/>
        <a:lstStyle/>
        <a:p>
          <a:endParaRPr lang="en-US"/>
        </a:p>
      </dgm:t>
    </dgm:pt>
    <dgm:pt modelId="{FBDB4BE8-B6D1-F645-9BBA-A8F01B78A619}">
      <dgm:prSet phldrT="[Text]" phldr="1"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3148E5DC-03FE-BA4F-A93F-8AED8FEA398D}" type="parTrans" cxnId="{24126155-6B82-3C4E-8E80-3973776E3849}">
      <dgm:prSet/>
      <dgm:spPr/>
      <dgm:t>
        <a:bodyPr/>
        <a:lstStyle/>
        <a:p>
          <a:endParaRPr lang="en-US"/>
        </a:p>
      </dgm:t>
    </dgm:pt>
    <dgm:pt modelId="{36F64D4E-AB38-DF47-A000-ABC2BF9E8602}" type="sibTrans" cxnId="{24126155-6B82-3C4E-8E80-3973776E3849}">
      <dgm:prSet/>
      <dgm:spPr/>
      <dgm:t>
        <a:bodyPr/>
        <a:lstStyle/>
        <a:p>
          <a:endParaRPr lang="en-US"/>
        </a:p>
      </dgm:t>
    </dgm:pt>
    <dgm:pt modelId="{C43A7FC7-81F8-3347-8AA6-DCD880869361}">
      <dgm:prSet/>
      <dgm:spPr/>
      <dgm:t>
        <a:bodyPr/>
        <a:lstStyle/>
        <a:p>
          <a:r>
            <a:rPr lang="en-US" dirty="0"/>
            <a:t>[Text]</a:t>
          </a:r>
        </a:p>
      </dgm:t>
    </dgm:pt>
    <dgm:pt modelId="{92FEC8AB-DFBF-9847-B173-1780DAE54042}" type="parTrans" cxnId="{F0B48544-C542-EE46-8595-B91DD7D0B2D5}">
      <dgm:prSet/>
      <dgm:spPr/>
      <dgm:t>
        <a:bodyPr/>
        <a:lstStyle/>
        <a:p>
          <a:endParaRPr lang="en-US"/>
        </a:p>
      </dgm:t>
    </dgm:pt>
    <dgm:pt modelId="{83101F7E-0EBD-9D47-A2AB-67E8C661D05C}" type="sibTrans" cxnId="{F0B48544-C542-EE46-8595-B91DD7D0B2D5}">
      <dgm:prSet/>
      <dgm:spPr/>
      <dgm:t>
        <a:bodyPr/>
        <a:lstStyle/>
        <a:p>
          <a:endParaRPr lang="en-US"/>
        </a:p>
      </dgm:t>
    </dgm:pt>
    <dgm:pt modelId="{D28FADEA-F643-D34C-8F3C-8793066142EB}" type="pres">
      <dgm:prSet presAssocID="{0930CE94-B257-4D4B-9A2B-7E6BA39625EA}" presName="cycle" presStyleCnt="0">
        <dgm:presLayoutVars>
          <dgm:dir/>
          <dgm:resizeHandles val="exact"/>
        </dgm:presLayoutVars>
      </dgm:prSet>
      <dgm:spPr/>
    </dgm:pt>
    <dgm:pt modelId="{875C3EEB-E8F4-F744-AD09-7045E56C4656}" type="pres">
      <dgm:prSet presAssocID="{47FF1E71-C149-684E-93EA-FD1003895C9A}" presName="node" presStyleLbl="node1" presStyleIdx="0" presStyleCnt="6">
        <dgm:presLayoutVars>
          <dgm:bulletEnabled val="1"/>
        </dgm:presLayoutVars>
      </dgm:prSet>
      <dgm:spPr/>
    </dgm:pt>
    <dgm:pt modelId="{4628ECFA-622E-804F-95CC-1DFB319C9439}" type="pres">
      <dgm:prSet presAssocID="{3A7BBCB5-0E9B-8243-928E-629A2D35B721}" presName="sibTrans" presStyleLbl="sibTrans2D1" presStyleIdx="0" presStyleCnt="6"/>
      <dgm:spPr/>
    </dgm:pt>
    <dgm:pt modelId="{89167067-2035-B542-972C-1D721D20CB11}" type="pres">
      <dgm:prSet presAssocID="{3A7BBCB5-0E9B-8243-928E-629A2D35B721}" presName="connectorText" presStyleLbl="sibTrans2D1" presStyleIdx="0" presStyleCnt="6"/>
      <dgm:spPr/>
    </dgm:pt>
    <dgm:pt modelId="{A12DD047-8F93-134B-B437-00929CB1D721}" type="pres">
      <dgm:prSet presAssocID="{C86A580F-4846-874A-8ABD-528147717703}" presName="node" presStyleLbl="node1" presStyleIdx="1" presStyleCnt="6">
        <dgm:presLayoutVars>
          <dgm:bulletEnabled val="1"/>
        </dgm:presLayoutVars>
      </dgm:prSet>
      <dgm:spPr/>
    </dgm:pt>
    <dgm:pt modelId="{0FBB7DCC-527B-5742-96D6-5C18D224252A}" type="pres">
      <dgm:prSet presAssocID="{065FDEC2-3DF2-D042-94AB-75CBC7DAB85F}" presName="sibTrans" presStyleLbl="sibTrans2D1" presStyleIdx="1" presStyleCnt="6"/>
      <dgm:spPr/>
    </dgm:pt>
    <dgm:pt modelId="{CAFA72A8-0972-6349-AF90-D2EFBDC89348}" type="pres">
      <dgm:prSet presAssocID="{065FDEC2-3DF2-D042-94AB-75CBC7DAB85F}" presName="connectorText" presStyleLbl="sibTrans2D1" presStyleIdx="1" presStyleCnt="6"/>
      <dgm:spPr/>
    </dgm:pt>
    <dgm:pt modelId="{0FAB00E7-F6EF-D84A-BFEF-4F516EBEB9C4}" type="pres">
      <dgm:prSet presAssocID="{0DAE15A5-3DBE-7E4F-8AE9-0611E593F1E4}" presName="node" presStyleLbl="node1" presStyleIdx="2" presStyleCnt="6">
        <dgm:presLayoutVars>
          <dgm:bulletEnabled val="1"/>
        </dgm:presLayoutVars>
      </dgm:prSet>
      <dgm:spPr/>
    </dgm:pt>
    <dgm:pt modelId="{3B1DC92C-A0C6-8547-AABD-3CD896DE2233}" type="pres">
      <dgm:prSet presAssocID="{7F8DAD89-B6C3-7941-852D-9A0D55507E98}" presName="sibTrans" presStyleLbl="sibTrans2D1" presStyleIdx="2" presStyleCnt="6"/>
      <dgm:spPr/>
    </dgm:pt>
    <dgm:pt modelId="{FDDA6EFF-7807-874B-9E02-5A472A78463C}" type="pres">
      <dgm:prSet presAssocID="{7F8DAD89-B6C3-7941-852D-9A0D55507E98}" presName="connectorText" presStyleLbl="sibTrans2D1" presStyleIdx="2" presStyleCnt="6"/>
      <dgm:spPr/>
    </dgm:pt>
    <dgm:pt modelId="{D2D7C682-6936-D54A-BD57-4EE396493248}" type="pres">
      <dgm:prSet presAssocID="{C43A7FC7-81F8-3347-8AA6-DCD880869361}" presName="node" presStyleLbl="node1" presStyleIdx="3" presStyleCnt="6">
        <dgm:presLayoutVars>
          <dgm:bulletEnabled val="1"/>
        </dgm:presLayoutVars>
      </dgm:prSet>
      <dgm:spPr/>
    </dgm:pt>
    <dgm:pt modelId="{9D10610D-5F8F-D447-8FE6-D1536A0675B7}" type="pres">
      <dgm:prSet presAssocID="{83101F7E-0EBD-9D47-A2AB-67E8C661D05C}" presName="sibTrans" presStyleLbl="sibTrans2D1" presStyleIdx="3" presStyleCnt="6"/>
      <dgm:spPr/>
    </dgm:pt>
    <dgm:pt modelId="{6D16FE32-723F-9A4F-B218-A61F6FD89D31}" type="pres">
      <dgm:prSet presAssocID="{83101F7E-0EBD-9D47-A2AB-67E8C661D05C}" presName="connectorText" presStyleLbl="sibTrans2D1" presStyleIdx="3" presStyleCnt="6"/>
      <dgm:spPr/>
    </dgm:pt>
    <dgm:pt modelId="{1E6D42F3-5DFB-2342-9A33-D3DADA593FF2}" type="pres">
      <dgm:prSet presAssocID="{0A2A8E59-DB7B-AE48-8C56-C7599252014A}" presName="node" presStyleLbl="node1" presStyleIdx="4" presStyleCnt="6">
        <dgm:presLayoutVars>
          <dgm:bulletEnabled val="1"/>
        </dgm:presLayoutVars>
      </dgm:prSet>
      <dgm:spPr/>
    </dgm:pt>
    <dgm:pt modelId="{8430CC21-1688-1744-8FB3-05C9677888A2}" type="pres">
      <dgm:prSet presAssocID="{1D11AA6D-F7B7-594E-AF4C-960B6B844C32}" presName="sibTrans" presStyleLbl="sibTrans2D1" presStyleIdx="4" presStyleCnt="6"/>
      <dgm:spPr/>
    </dgm:pt>
    <dgm:pt modelId="{79F1D579-6C93-6041-A79B-D17C6EDB03D7}" type="pres">
      <dgm:prSet presAssocID="{1D11AA6D-F7B7-594E-AF4C-960B6B844C32}" presName="connectorText" presStyleLbl="sibTrans2D1" presStyleIdx="4" presStyleCnt="6"/>
      <dgm:spPr/>
    </dgm:pt>
    <dgm:pt modelId="{3454C881-8671-EB41-B730-CA167E384B01}" type="pres">
      <dgm:prSet presAssocID="{FBDB4BE8-B6D1-F645-9BBA-A8F01B78A619}" presName="node" presStyleLbl="node1" presStyleIdx="5" presStyleCnt="6">
        <dgm:presLayoutVars>
          <dgm:bulletEnabled val="1"/>
        </dgm:presLayoutVars>
      </dgm:prSet>
      <dgm:spPr/>
    </dgm:pt>
    <dgm:pt modelId="{4ECB70B6-1D14-234F-907C-E4AF5D466608}" type="pres">
      <dgm:prSet presAssocID="{36F64D4E-AB38-DF47-A000-ABC2BF9E8602}" presName="sibTrans" presStyleLbl="sibTrans2D1" presStyleIdx="5" presStyleCnt="6"/>
      <dgm:spPr/>
    </dgm:pt>
    <dgm:pt modelId="{DB4400F2-2523-D243-AB4C-70CB601DE3A9}" type="pres">
      <dgm:prSet presAssocID="{36F64D4E-AB38-DF47-A000-ABC2BF9E8602}" presName="connectorText" presStyleLbl="sibTrans2D1" presStyleIdx="5" presStyleCnt="6"/>
      <dgm:spPr/>
    </dgm:pt>
  </dgm:ptLst>
  <dgm:cxnLst>
    <dgm:cxn modelId="{6F9A4702-3593-CA46-B068-068BE356A792}" type="presOf" srcId="{FBDB4BE8-B6D1-F645-9BBA-A8F01B78A619}" destId="{3454C881-8671-EB41-B730-CA167E384B01}" srcOrd="0" destOrd="0" presId="urn:microsoft.com/office/officeart/2005/8/layout/cycle2"/>
    <dgm:cxn modelId="{1BB5660A-399E-A842-A500-BBBFA64576EF}" type="presOf" srcId="{065FDEC2-3DF2-D042-94AB-75CBC7DAB85F}" destId="{0FBB7DCC-527B-5742-96D6-5C18D224252A}" srcOrd="0" destOrd="0" presId="urn:microsoft.com/office/officeart/2005/8/layout/cycle2"/>
    <dgm:cxn modelId="{ED60E114-7020-E548-8D2B-556B230AB8B7}" type="presOf" srcId="{7F8DAD89-B6C3-7941-852D-9A0D55507E98}" destId="{3B1DC92C-A0C6-8547-AABD-3CD896DE2233}" srcOrd="0" destOrd="0" presId="urn:microsoft.com/office/officeart/2005/8/layout/cycle2"/>
    <dgm:cxn modelId="{F815581C-DBEA-E845-9A4C-3786CE263B7A}" type="presOf" srcId="{7F8DAD89-B6C3-7941-852D-9A0D55507E98}" destId="{FDDA6EFF-7807-874B-9E02-5A472A78463C}" srcOrd="1" destOrd="0" presId="urn:microsoft.com/office/officeart/2005/8/layout/cycle2"/>
    <dgm:cxn modelId="{51DD2529-1CAF-504B-9BD8-63F6234428C1}" type="presOf" srcId="{83101F7E-0EBD-9D47-A2AB-67E8C661D05C}" destId="{6D16FE32-723F-9A4F-B218-A61F6FD89D31}" srcOrd="1" destOrd="0" presId="urn:microsoft.com/office/officeart/2005/8/layout/cycle2"/>
    <dgm:cxn modelId="{2BACF33B-FF0B-3942-9ED6-136384739266}" type="presOf" srcId="{83101F7E-0EBD-9D47-A2AB-67E8C661D05C}" destId="{9D10610D-5F8F-D447-8FE6-D1536A0675B7}" srcOrd="0" destOrd="0" presId="urn:microsoft.com/office/officeart/2005/8/layout/cycle2"/>
    <dgm:cxn modelId="{F0B48544-C542-EE46-8595-B91DD7D0B2D5}" srcId="{0930CE94-B257-4D4B-9A2B-7E6BA39625EA}" destId="{C43A7FC7-81F8-3347-8AA6-DCD880869361}" srcOrd="3" destOrd="0" parTransId="{92FEC8AB-DFBF-9847-B173-1780DAE54042}" sibTransId="{83101F7E-0EBD-9D47-A2AB-67E8C661D05C}"/>
    <dgm:cxn modelId="{24126155-6B82-3C4E-8E80-3973776E3849}" srcId="{0930CE94-B257-4D4B-9A2B-7E6BA39625EA}" destId="{FBDB4BE8-B6D1-F645-9BBA-A8F01B78A619}" srcOrd="5" destOrd="0" parTransId="{3148E5DC-03FE-BA4F-A93F-8AED8FEA398D}" sibTransId="{36F64D4E-AB38-DF47-A000-ABC2BF9E8602}"/>
    <dgm:cxn modelId="{098CEC6C-D850-2142-B790-E15CBC67A5C0}" srcId="{0930CE94-B257-4D4B-9A2B-7E6BA39625EA}" destId="{0A2A8E59-DB7B-AE48-8C56-C7599252014A}" srcOrd="4" destOrd="0" parTransId="{538643DC-F727-0D4E-973F-16111DB98651}" sibTransId="{1D11AA6D-F7B7-594E-AF4C-960B6B844C32}"/>
    <dgm:cxn modelId="{E03D9284-1286-CA4A-B78B-88A5FF9BCD89}" srcId="{0930CE94-B257-4D4B-9A2B-7E6BA39625EA}" destId="{0DAE15A5-3DBE-7E4F-8AE9-0611E593F1E4}" srcOrd="2" destOrd="0" parTransId="{D565A899-71F9-6342-8BEA-839242DB815D}" sibTransId="{7F8DAD89-B6C3-7941-852D-9A0D55507E98}"/>
    <dgm:cxn modelId="{D3596887-8627-0B42-9B9B-EDB5146C91DC}" type="presOf" srcId="{C43A7FC7-81F8-3347-8AA6-DCD880869361}" destId="{D2D7C682-6936-D54A-BD57-4EE396493248}" srcOrd="0" destOrd="0" presId="urn:microsoft.com/office/officeart/2005/8/layout/cycle2"/>
    <dgm:cxn modelId="{1FE8EF89-D25B-5A47-9A19-32361C590C23}" srcId="{0930CE94-B257-4D4B-9A2B-7E6BA39625EA}" destId="{C86A580F-4846-874A-8ABD-528147717703}" srcOrd="1" destOrd="0" parTransId="{4F2CEDA9-8EEA-D44F-A84A-0599D2EED9F1}" sibTransId="{065FDEC2-3DF2-D042-94AB-75CBC7DAB85F}"/>
    <dgm:cxn modelId="{80ACA296-AF02-484C-96DE-513888C48D95}" type="presOf" srcId="{3A7BBCB5-0E9B-8243-928E-629A2D35B721}" destId="{4628ECFA-622E-804F-95CC-1DFB319C9439}" srcOrd="0" destOrd="0" presId="urn:microsoft.com/office/officeart/2005/8/layout/cycle2"/>
    <dgm:cxn modelId="{EEA3C89C-7523-FE4C-99B9-0686CFFB3CFD}" type="presOf" srcId="{0930CE94-B257-4D4B-9A2B-7E6BA39625EA}" destId="{D28FADEA-F643-D34C-8F3C-8793066142EB}" srcOrd="0" destOrd="0" presId="urn:microsoft.com/office/officeart/2005/8/layout/cycle2"/>
    <dgm:cxn modelId="{4C40D2A2-8E30-B449-AFDA-F33C73EDB261}" srcId="{0930CE94-B257-4D4B-9A2B-7E6BA39625EA}" destId="{47FF1E71-C149-684E-93EA-FD1003895C9A}" srcOrd="0" destOrd="0" parTransId="{2C5CE581-9328-554B-BF3F-430A57973111}" sibTransId="{3A7BBCB5-0E9B-8243-928E-629A2D35B721}"/>
    <dgm:cxn modelId="{33D297AC-4984-CF43-A365-49382AA66784}" type="presOf" srcId="{47FF1E71-C149-684E-93EA-FD1003895C9A}" destId="{875C3EEB-E8F4-F744-AD09-7045E56C4656}" srcOrd="0" destOrd="0" presId="urn:microsoft.com/office/officeart/2005/8/layout/cycle2"/>
    <dgm:cxn modelId="{E6DCD5AC-569C-864D-9F4F-8DBF62A8353D}" type="presOf" srcId="{3A7BBCB5-0E9B-8243-928E-629A2D35B721}" destId="{89167067-2035-B542-972C-1D721D20CB11}" srcOrd="1" destOrd="0" presId="urn:microsoft.com/office/officeart/2005/8/layout/cycle2"/>
    <dgm:cxn modelId="{7022AFBF-4510-4B4A-8DE6-4730B2CDE83A}" type="presOf" srcId="{C86A580F-4846-874A-8ABD-528147717703}" destId="{A12DD047-8F93-134B-B437-00929CB1D721}" srcOrd="0" destOrd="0" presId="urn:microsoft.com/office/officeart/2005/8/layout/cycle2"/>
    <dgm:cxn modelId="{229B23C0-4A01-3947-AEC6-C90D0E557AAB}" type="presOf" srcId="{0A2A8E59-DB7B-AE48-8C56-C7599252014A}" destId="{1E6D42F3-5DFB-2342-9A33-D3DADA593FF2}" srcOrd="0" destOrd="0" presId="urn:microsoft.com/office/officeart/2005/8/layout/cycle2"/>
    <dgm:cxn modelId="{02975AC2-DB54-C74B-9EF1-6838E95CED64}" type="presOf" srcId="{1D11AA6D-F7B7-594E-AF4C-960B6B844C32}" destId="{8430CC21-1688-1744-8FB3-05C9677888A2}" srcOrd="0" destOrd="0" presId="urn:microsoft.com/office/officeart/2005/8/layout/cycle2"/>
    <dgm:cxn modelId="{ECE7D4CB-FE0E-804B-8E52-E644BA54D11C}" type="presOf" srcId="{0DAE15A5-3DBE-7E4F-8AE9-0611E593F1E4}" destId="{0FAB00E7-F6EF-D84A-BFEF-4F516EBEB9C4}" srcOrd="0" destOrd="0" presId="urn:microsoft.com/office/officeart/2005/8/layout/cycle2"/>
    <dgm:cxn modelId="{46A20AD6-A660-6B42-BD7E-09E72AF1CAD3}" type="presOf" srcId="{1D11AA6D-F7B7-594E-AF4C-960B6B844C32}" destId="{79F1D579-6C93-6041-A79B-D17C6EDB03D7}" srcOrd="1" destOrd="0" presId="urn:microsoft.com/office/officeart/2005/8/layout/cycle2"/>
    <dgm:cxn modelId="{BD9AC0E0-B861-BD4F-A994-CF1C5365A024}" type="presOf" srcId="{065FDEC2-3DF2-D042-94AB-75CBC7DAB85F}" destId="{CAFA72A8-0972-6349-AF90-D2EFBDC89348}" srcOrd="1" destOrd="0" presId="urn:microsoft.com/office/officeart/2005/8/layout/cycle2"/>
    <dgm:cxn modelId="{F08B31E7-E030-7943-BB48-C6295D1DF74E}" type="presOf" srcId="{36F64D4E-AB38-DF47-A000-ABC2BF9E8602}" destId="{DB4400F2-2523-D243-AB4C-70CB601DE3A9}" srcOrd="1" destOrd="0" presId="urn:microsoft.com/office/officeart/2005/8/layout/cycle2"/>
    <dgm:cxn modelId="{0E45ECF0-9C90-F546-9F23-C2C98A94EF48}" type="presOf" srcId="{36F64D4E-AB38-DF47-A000-ABC2BF9E8602}" destId="{4ECB70B6-1D14-234F-907C-E4AF5D466608}" srcOrd="0" destOrd="0" presId="urn:microsoft.com/office/officeart/2005/8/layout/cycle2"/>
    <dgm:cxn modelId="{F5AC5865-45E8-A540-90B8-F5840AB0DA95}" type="presParOf" srcId="{D28FADEA-F643-D34C-8F3C-8793066142EB}" destId="{875C3EEB-E8F4-F744-AD09-7045E56C4656}" srcOrd="0" destOrd="0" presId="urn:microsoft.com/office/officeart/2005/8/layout/cycle2"/>
    <dgm:cxn modelId="{6AA41A74-76B8-4A49-AD37-DB4BDD01B6F9}" type="presParOf" srcId="{D28FADEA-F643-D34C-8F3C-8793066142EB}" destId="{4628ECFA-622E-804F-95CC-1DFB319C9439}" srcOrd="1" destOrd="0" presId="urn:microsoft.com/office/officeart/2005/8/layout/cycle2"/>
    <dgm:cxn modelId="{8AAF901A-DFF1-A044-B5A0-F9B15D2E005D}" type="presParOf" srcId="{4628ECFA-622E-804F-95CC-1DFB319C9439}" destId="{89167067-2035-B542-972C-1D721D20CB11}" srcOrd="0" destOrd="0" presId="urn:microsoft.com/office/officeart/2005/8/layout/cycle2"/>
    <dgm:cxn modelId="{DBDE0430-A27E-9C41-A307-66897A482829}" type="presParOf" srcId="{D28FADEA-F643-D34C-8F3C-8793066142EB}" destId="{A12DD047-8F93-134B-B437-00929CB1D721}" srcOrd="2" destOrd="0" presId="urn:microsoft.com/office/officeart/2005/8/layout/cycle2"/>
    <dgm:cxn modelId="{C17A1E09-58FB-B84B-B1F3-3A1DDBAA310D}" type="presParOf" srcId="{D28FADEA-F643-D34C-8F3C-8793066142EB}" destId="{0FBB7DCC-527B-5742-96D6-5C18D224252A}" srcOrd="3" destOrd="0" presId="urn:microsoft.com/office/officeart/2005/8/layout/cycle2"/>
    <dgm:cxn modelId="{BA19317B-E56A-4249-8E86-B56740B961B7}" type="presParOf" srcId="{0FBB7DCC-527B-5742-96D6-5C18D224252A}" destId="{CAFA72A8-0972-6349-AF90-D2EFBDC89348}" srcOrd="0" destOrd="0" presId="urn:microsoft.com/office/officeart/2005/8/layout/cycle2"/>
    <dgm:cxn modelId="{270B002C-D712-304E-9E81-974DF7566D82}" type="presParOf" srcId="{D28FADEA-F643-D34C-8F3C-8793066142EB}" destId="{0FAB00E7-F6EF-D84A-BFEF-4F516EBEB9C4}" srcOrd="4" destOrd="0" presId="urn:microsoft.com/office/officeart/2005/8/layout/cycle2"/>
    <dgm:cxn modelId="{8CAD795D-EB1B-2D42-84ED-B1C55709DC2E}" type="presParOf" srcId="{D28FADEA-F643-D34C-8F3C-8793066142EB}" destId="{3B1DC92C-A0C6-8547-AABD-3CD896DE2233}" srcOrd="5" destOrd="0" presId="urn:microsoft.com/office/officeart/2005/8/layout/cycle2"/>
    <dgm:cxn modelId="{06A8EEDF-C686-5D4F-90C9-7011762AF0F1}" type="presParOf" srcId="{3B1DC92C-A0C6-8547-AABD-3CD896DE2233}" destId="{FDDA6EFF-7807-874B-9E02-5A472A78463C}" srcOrd="0" destOrd="0" presId="urn:microsoft.com/office/officeart/2005/8/layout/cycle2"/>
    <dgm:cxn modelId="{220998F7-24B5-9340-B1A2-B0366ED7B077}" type="presParOf" srcId="{D28FADEA-F643-D34C-8F3C-8793066142EB}" destId="{D2D7C682-6936-D54A-BD57-4EE396493248}" srcOrd="6" destOrd="0" presId="urn:microsoft.com/office/officeart/2005/8/layout/cycle2"/>
    <dgm:cxn modelId="{22C5E675-2B5F-A042-81FF-62171566F24F}" type="presParOf" srcId="{D28FADEA-F643-D34C-8F3C-8793066142EB}" destId="{9D10610D-5F8F-D447-8FE6-D1536A0675B7}" srcOrd="7" destOrd="0" presId="urn:microsoft.com/office/officeart/2005/8/layout/cycle2"/>
    <dgm:cxn modelId="{DE70DFE7-89B4-3747-92AF-EFD17A081C42}" type="presParOf" srcId="{9D10610D-5F8F-D447-8FE6-D1536A0675B7}" destId="{6D16FE32-723F-9A4F-B218-A61F6FD89D31}" srcOrd="0" destOrd="0" presId="urn:microsoft.com/office/officeart/2005/8/layout/cycle2"/>
    <dgm:cxn modelId="{739F223A-EE6A-474E-BF2B-BDADFF169C78}" type="presParOf" srcId="{D28FADEA-F643-D34C-8F3C-8793066142EB}" destId="{1E6D42F3-5DFB-2342-9A33-D3DADA593FF2}" srcOrd="8" destOrd="0" presId="urn:microsoft.com/office/officeart/2005/8/layout/cycle2"/>
    <dgm:cxn modelId="{7EF56FB1-0EDF-654C-B175-D9D0722575BA}" type="presParOf" srcId="{D28FADEA-F643-D34C-8F3C-8793066142EB}" destId="{8430CC21-1688-1744-8FB3-05C9677888A2}" srcOrd="9" destOrd="0" presId="urn:microsoft.com/office/officeart/2005/8/layout/cycle2"/>
    <dgm:cxn modelId="{E011403D-D4DA-3742-849D-426689AA2100}" type="presParOf" srcId="{8430CC21-1688-1744-8FB3-05C9677888A2}" destId="{79F1D579-6C93-6041-A79B-D17C6EDB03D7}" srcOrd="0" destOrd="0" presId="urn:microsoft.com/office/officeart/2005/8/layout/cycle2"/>
    <dgm:cxn modelId="{0820C1B5-467A-7043-BA66-F1032BF1B71E}" type="presParOf" srcId="{D28FADEA-F643-D34C-8F3C-8793066142EB}" destId="{3454C881-8671-EB41-B730-CA167E384B01}" srcOrd="10" destOrd="0" presId="urn:microsoft.com/office/officeart/2005/8/layout/cycle2"/>
    <dgm:cxn modelId="{DBD5AA0E-F2C6-C744-BFBB-35BDC49DB92E}" type="presParOf" srcId="{D28FADEA-F643-D34C-8F3C-8793066142EB}" destId="{4ECB70B6-1D14-234F-907C-E4AF5D466608}" srcOrd="11" destOrd="0" presId="urn:microsoft.com/office/officeart/2005/8/layout/cycle2"/>
    <dgm:cxn modelId="{5E0A72C5-E3D1-0448-BDCB-CE54B3C31D81}" type="presParOf" srcId="{4ECB70B6-1D14-234F-907C-E4AF5D466608}" destId="{DB4400F2-2523-D243-AB4C-70CB601DE3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AA55970-0038-4DE8-B86A-C4AFC02B7673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03F1EF59-27F3-417D-82E6-C04C907AC781}" type="pres">
      <dgm:prSet presAssocID="{AAA55970-0038-4DE8-B86A-C4AFC02B7673}" presName="Name0" presStyleCnt="0">
        <dgm:presLayoutVars>
          <dgm:dir/>
          <dgm:resizeHandles val="exact"/>
        </dgm:presLayoutVars>
      </dgm:prSet>
      <dgm:spPr/>
    </dgm:pt>
  </dgm:ptLst>
  <dgm:cxnLst>
    <dgm:cxn modelId="{3B13934B-6EC3-4876-ACCD-0C35B859DF93}" type="presOf" srcId="{AAA55970-0038-4DE8-B86A-C4AFC02B7673}" destId="{03F1EF59-27F3-417D-82E6-C04C907AC78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AA55970-0038-4DE8-B86A-C4AFC02B7673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03F1EF59-27F3-417D-82E6-C04C907AC781}" type="pres">
      <dgm:prSet presAssocID="{AAA55970-0038-4DE8-B86A-C4AFC02B7673}" presName="Name0" presStyleCnt="0">
        <dgm:presLayoutVars>
          <dgm:dir/>
          <dgm:resizeHandles val="exact"/>
        </dgm:presLayoutVars>
      </dgm:prSet>
      <dgm:spPr/>
    </dgm:pt>
  </dgm:ptLst>
  <dgm:cxnLst>
    <dgm:cxn modelId="{3B13934B-6EC3-4876-ACCD-0C35B859DF93}" type="presOf" srcId="{AAA55970-0038-4DE8-B86A-C4AFC02B7673}" destId="{03F1EF59-27F3-417D-82E6-C04C907AC78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AA55970-0038-4DE8-B86A-C4AFC02B7673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03F1EF59-27F3-417D-82E6-C04C907AC781}" type="pres">
      <dgm:prSet presAssocID="{AAA55970-0038-4DE8-B86A-C4AFC02B7673}" presName="Name0" presStyleCnt="0">
        <dgm:presLayoutVars>
          <dgm:dir/>
          <dgm:resizeHandles val="exact"/>
        </dgm:presLayoutVars>
      </dgm:prSet>
      <dgm:spPr/>
    </dgm:pt>
  </dgm:ptLst>
  <dgm:cxnLst>
    <dgm:cxn modelId="{3B13934B-6EC3-4876-ACCD-0C35B859DF93}" type="presOf" srcId="{AAA55970-0038-4DE8-B86A-C4AFC02B7673}" destId="{03F1EF59-27F3-417D-82E6-C04C907AC78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C3EEB-E8F4-F744-AD09-7045E56C4656}">
      <dsp:nvSpPr>
        <dsp:cNvPr id="0" name=""/>
        <dsp:cNvSpPr/>
      </dsp:nvSpPr>
      <dsp:spPr>
        <a:xfrm>
          <a:off x="2540496" y="474"/>
          <a:ext cx="1015007" cy="1015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689140" y="149118"/>
        <a:ext cx="717719" cy="717719"/>
      </dsp:txXfrm>
    </dsp:sp>
    <dsp:sp modelId="{4628ECFA-622E-804F-95CC-1DFB319C9439}">
      <dsp:nvSpPr>
        <dsp:cNvPr id="0" name=""/>
        <dsp:cNvSpPr/>
      </dsp:nvSpPr>
      <dsp:spPr>
        <a:xfrm rot="1800000">
          <a:off x="3566419" y="713883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571840" y="762163"/>
        <a:ext cx="188844" cy="205539"/>
      </dsp:txXfrm>
    </dsp:sp>
    <dsp:sp modelId="{A12DD047-8F93-134B-B437-00929CB1D721}">
      <dsp:nvSpPr>
        <dsp:cNvPr id="0" name=""/>
        <dsp:cNvSpPr/>
      </dsp:nvSpPr>
      <dsp:spPr>
        <a:xfrm>
          <a:off x="3860337" y="762485"/>
          <a:ext cx="1015007" cy="10150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911129"/>
        <a:ext cx="717719" cy="717719"/>
      </dsp:txXfrm>
    </dsp:sp>
    <dsp:sp modelId="{0FBB7DCC-527B-5742-96D6-5C18D224252A}">
      <dsp:nvSpPr>
        <dsp:cNvPr id="0" name=""/>
        <dsp:cNvSpPr/>
      </dsp:nvSpPr>
      <dsp:spPr>
        <a:xfrm rot="5400000">
          <a:off x="4232953" y="185308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273420" y="1881129"/>
        <a:ext cx="188844" cy="205539"/>
      </dsp:txXfrm>
    </dsp:sp>
    <dsp:sp modelId="{0FAB00E7-F6EF-D84A-BFEF-4F516EBEB9C4}">
      <dsp:nvSpPr>
        <dsp:cNvPr id="0" name=""/>
        <dsp:cNvSpPr/>
      </dsp:nvSpPr>
      <dsp:spPr>
        <a:xfrm>
          <a:off x="3860337" y="2286507"/>
          <a:ext cx="1015007" cy="1015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2435151"/>
        <a:ext cx="717719" cy="717719"/>
      </dsp:txXfrm>
    </dsp:sp>
    <dsp:sp modelId="{3B1DC92C-A0C6-8547-AABD-3CD896DE2233}">
      <dsp:nvSpPr>
        <dsp:cNvPr id="0" name=""/>
        <dsp:cNvSpPr/>
      </dsp:nvSpPr>
      <dsp:spPr>
        <a:xfrm rot="9000000">
          <a:off x="3579644" y="2999916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655156" y="3048196"/>
        <a:ext cx="188844" cy="205539"/>
      </dsp:txXfrm>
    </dsp:sp>
    <dsp:sp modelId="{D2D7C682-6936-D54A-BD57-4EE396493248}">
      <dsp:nvSpPr>
        <dsp:cNvPr id="0" name=""/>
        <dsp:cNvSpPr/>
      </dsp:nvSpPr>
      <dsp:spPr>
        <a:xfrm>
          <a:off x="2540496" y="3048518"/>
          <a:ext cx="1015007" cy="10150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[Text]</a:t>
          </a:r>
        </a:p>
      </dsp:txBody>
      <dsp:txXfrm>
        <a:off x="2689140" y="3197162"/>
        <a:ext cx="717719" cy="717719"/>
      </dsp:txXfrm>
    </dsp:sp>
    <dsp:sp modelId="{9D10610D-5F8F-D447-8FE6-D1536A0675B7}">
      <dsp:nvSpPr>
        <dsp:cNvPr id="0" name=""/>
        <dsp:cNvSpPr/>
      </dsp:nvSpPr>
      <dsp:spPr>
        <a:xfrm rot="12600000">
          <a:off x="2259802" y="3007551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335314" y="3096297"/>
        <a:ext cx="188844" cy="205539"/>
      </dsp:txXfrm>
    </dsp:sp>
    <dsp:sp modelId="{1E6D42F3-5DFB-2342-9A33-D3DADA593FF2}">
      <dsp:nvSpPr>
        <dsp:cNvPr id="0" name=""/>
        <dsp:cNvSpPr/>
      </dsp:nvSpPr>
      <dsp:spPr>
        <a:xfrm>
          <a:off x="1220654" y="2286507"/>
          <a:ext cx="1015007" cy="10150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1369298" y="2435151"/>
        <a:ext cx="717719" cy="717719"/>
      </dsp:txXfrm>
    </dsp:sp>
    <dsp:sp modelId="{8430CC21-1688-1744-8FB3-05C9677888A2}">
      <dsp:nvSpPr>
        <dsp:cNvPr id="0" name=""/>
        <dsp:cNvSpPr/>
      </dsp:nvSpPr>
      <dsp:spPr>
        <a:xfrm rot="16200000">
          <a:off x="1593269" y="186835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33736" y="1977332"/>
        <a:ext cx="188844" cy="205539"/>
      </dsp:txXfrm>
    </dsp:sp>
    <dsp:sp modelId="{3454C881-8671-EB41-B730-CA167E384B01}">
      <dsp:nvSpPr>
        <dsp:cNvPr id="0" name=""/>
        <dsp:cNvSpPr/>
      </dsp:nvSpPr>
      <dsp:spPr>
        <a:xfrm>
          <a:off x="1220654" y="762485"/>
          <a:ext cx="1015007" cy="101500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369298" y="911129"/>
        <a:ext cx="717719" cy="717719"/>
      </dsp:txXfrm>
    </dsp:sp>
    <dsp:sp modelId="{4ECB70B6-1D14-234F-907C-E4AF5D466608}">
      <dsp:nvSpPr>
        <dsp:cNvPr id="0" name=""/>
        <dsp:cNvSpPr/>
      </dsp:nvSpPr>
      <dsp:spPr>
        <a:xfrm rot="19800000">
          <a:off x="2246578" y="721518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51999" y="810264"/>
        <a:ext cx="188844" cy="20553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C3EEB-E8F4-F744-AD09-7045E56C4656}">
      <dsp:nvSpPr>
        <dsp:cNvPr id="0" name=""/>
        <dsp:cNvSpPr/>
      </dsp:nvSpPr>
      <dsp:spPr>
        <a:xfrm>
          <a:off x="2540496" y="474"/>
          <a:ext cx="1015007" cy="1015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689140" y="149118"/>
        <a:ext cx="717719" cy="717719"/>
      </dsp:txXfrm>
    </dsp:sp>
    <dsp:sp modelId="{4628ECFA-622E-804F-95CC-1DFB319C9439}">
      <dsp:nvSpPr>
        <dsp:cNvPr id="0" name=""/>
        <dsp:cNvSpPr/>
      </dsp:nvSpPr>
      <dsp:spPr>
        <a:xfrm rot="1800000">
          <a:off x="3566419" y="713883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571840" y="762163"/>
        <a:ext cx="188844" cy="205539"/>
      </dsp:txXfrm>
    </dsp:sp>
    <dsp:sp modelId="{A12DD047-8F93-134B-B437-00929CB1D721}">
      <dsp:nvSpPr>
        <dsp:cNvPr id="0" name=""/>
        <dsp:cNvSpPr/>
      </dsp:nvSpPr>
      <dsp:spPr>
        <a:xfrm>
          <a:off x="3860337" y="762485"/>
          <a:ext cx="1015007" cy="10150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911129"/>
        <a:ext cx="717719" cy="717719"/>
      </dsp:txXfrm>
    </dsp:sp>
    <dsp:sp modelId="{0FBB7DCC-527B-5742-96D6-5C18D224252A}">
      <dsp:nvSpPr>
        <dsp:cNvPr id="0" name=""/>
        <dsp:cNvSpPr/>
      </dsp:nvSpPr>
      <dsp:spPr>
        <a:xfrm rot="5400000">
          <a:off x="4232953" y="185308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273420" y="1881129"/>
        <a:ext cx="188844" cy="205539"/>
      </dsp:txXfrm>
    </dsp:sp>
    <dsp:sp modelId="{0FAB00E7-F6EF-D84A-BFEF-4F516EBEB9C4}">
      <dsp:nvSpPr>
        <dsp:cNvPr id="0" name=""/>
        <dsp:cNvSpPr/>
      </dsp:nvSpPr>
      <dsp:spPr>
        <a:xfrm>
          <a:off x="3860337" y="2286507"/>
          <a:ext cx="1015007" cy="1015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2435151"/>
        <a:ext cx="717719" cy="717719"/>
      </dsp:txXfrm>
    </dsp:sp>
    <dsp:sp modelId="{3B1DC92C-A0C6-8547-AABD-3CD896DE2233}">
      <dsp:nvSpPr>
        <dsp:cNvPr id="0" name=""/>
        <dsp:cNvSpPr/>
      </dsp:nvSpPr>
      <dsp:spPr>
        <a:xfrm rot="9000000">
          <a:off x="3579644" y="2999916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655156" y="3048196"/>
        <a:ext cx="188844" cy="205539"/>
      </dsp:txXfrm>
    </dsp:sp>
    <dsp:sp modelId="{D2D7C682-6936-D54A-BD57-4EE396493248}">
      <dsp:nvSpPr>
        <dsp:cNvPr id="0" name=""/>
        <dsp:cNvSpPr/>
      </dsp:nvSpPr>
      <dsp:spPr>
        <a:xfrm>
          <a:off x="2540496" y="3048518"/>
          <a:ext cx="1015007" cy="10150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[Text]</a:t>
          </a:r>
        </a:p>
      </dsp:txBody>
      <dsp:txXfrm>
        <a:off x="2689140" y="3197162"/>
        <a:ext cx="717719" cy="717719"/>
      </dsp:txXfrm>
    </dsp:sp>
    <dsp:sp modelId="{9D10610D-5F8F-D447-8FE6-D1536A0675B7}">
      <dsp:nvSpPr>
        <dsp:cNvPr id="0" name=""/>
        <dsp:cNvSpPr/>
      </dsp:nvSpPr>
      <dsp:spPr>
        <a:xfrm rot="12600000">
          <a:off x="2259802" y="3007551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335314" y="3096297"/>
        <a:ext cx="188844" cy="205539"/>
      </dsp:txXfrm>
    </dsp:sp>
    <dsp:sp modelId="{1E6D42F3-5DFB-2342-9A33-D3DADA593FF2}">
      <dsp:nvSpPr>
        <dsp:cNvPr id="0" name=""/>
        <dsp:cNvSpPr/>
      </dsp:nvSpPr>
      <dsp:spPr>
        <a:xfrm>
          <a:off x="1220654" y="2286507"/>
          <a:ext cx="1015007" cy="10150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1369298" y="2435151"/>
        <a:ext cx="717719" cy="717719"/>
      </dsp:txXfrm>
    </dsp:sp>
    <dsp:sp modelId="{8430CC21-1688-1744-8FB3-05C9677888A2}">
      <dsp:nvSpPr>
        <dsp:cNvPr id="0" name=""/>
        <dsp:cNvSpPr/>
      </dsp:nvSpPr>
      <dsp:spPr>
        <a:xfrm rot="16200000">
          <a:off x="1593269" y="186835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33736" y="1977332"/>
        <a:ext cx="188844" cy="205539"/>
      </dsp:txXfrm>
    </dsp:sp>
    <dsp:sp modelId="{3454C881-8671-EB41-B730-CA167E384B01}">
      <dsp:nvSpPr>
        <dsp:cNvPr id="0" name=""/>
        <dsp:cNvSpPr/>
      </dsp:nvSpPr>
      <dsp:spPr>
        <a:xfrm>
          <a:off x="1220654" y="762485"/>
          <a:ext cx="1015007" cy="101500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369298" y="911129"/>
        <a:ext cx="717719" cy="717719"/>
      </dsp:txXfrm>
    </dsp:sp>
    <dsp:sp modelId="{4ECB70B6-1D14-234F-907C-E4AF5D466608}">
      <dsp:nvSpPr>
        <dsp:cNvPr id="0" name=""/>
        <dsp:cNvSpPr/>
      </dsp:nvSpPr>
      <dsp:spPr>
        <a:xfrm rot="19800000">
          <a:off x="2246578" y="721518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51999" y="810264"/>
        <a:ext cx="188844" cy="2055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C3EEB-E8F4-F744-AD09-7045E56C4656}">
      <dsp:nvSpPr>
        <dsp:cNvPr id="0" name=""/>
        <dsp:cNvSpPr/>
      </dsp:nvSpPr>
      <dsp:spPr>
        <a:xfrm>
          <a:off x="2540496" y="474"/>
          <a:ext cx="1015007" cy="1015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689140" y="149118"/>
        <a:ext cx="717719" cy="717719"/>
      </dsp:txXfrm>
    </dsp:sp>
    <dsp:sp modelId="{4628ECFA-622E-804F-95CC-1DFB319C9439}">
      <dsp:nvSpPr>
        <dsp:cNvPr id="0" name=""/>
        <dsp:cNvSpPr/>
      </dsp:nvSpPr>
      <dsp:spPr>
        <a:xfrm rot="1800000">
          <a:off x="3566419" y="713883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571840" y="762163"/>
        <a:ext cx="188844" cy="205539"/>
      </dsp:txXfrm>
    </dsp:sp>
    <dsp:sp modelId="{A12DD047-8F93-134B-B437-00929CB1D721}">
      <dsp:nvSpPr>
        <dsp:cNvPr id="0" name=""/>
        <dsp:cNvSpPr/>
      </dsp:nvSpPr>
      <dsp:spPr>
        <a:xfrm>
          <a:off x="3860337" y="762485"/>
          <a:ext cx="1015007" cy="10150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911129"/>
        <a:ext cx="717719" cy="717719"/>
      </dsp:txXfrm>
    </dsp:sp>
    <dsp:sp modelId="{0FBB7DCC-527B-5742-96D6-5C18D224252A}">
      <dsp:nvSpPr>
        <dsp:cNvPr id="0" name=""/>
        <dsp:cNvSpPr/>
      </dsp:nvSpPr>
      <dsp:spPr>
        <a:xfrm rot="5400000">
          <a:off x="4232953" y="185308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273420" y="1881129"/>
        <a:ext cx="188844" cy="205539"/>
      </dsp:txXfrm>
    </dsp:sp>
    <dsp:sp modelId="{0FAB00E7-F6EF-D84A-BFEF-4F516EBEB9C4}">
      <dsp:nvSpPr>
        <dsp:cNvPr id="0" name=""/>
        <dsp:cNvSpPr/>
      </dsp:nvSpPr>
      <dsp:spPr>
        <a:xfrm>
          <a:off x="3860337" y="2286507"/>
          <a:ext cx="1015007" cy="1015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2435151"/>
        <a:ext cx="717719" cy="717719"/>
      </dsp:txXfrm>
    </dsp:sp>
    <dsp:sp modelId="{3B1DC92C-A0C6-8547-AABD-3CD896DE2233}">
      <dsp:nvSpPr>
        <dsp:cNvPr id="0" name=""/>
        <dsp:cNvSpPr/>
      </dsp:nvSpPr>
      <dsp:spPr>
        <a:xfrm rot="9000000">
          <a:off x="3579644" y="2999916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655156" y="3048196"/>
        <a:ext cx="188844" cy="205539"/>
      </dsp:txXfrm>
    </dsp:sp>
    <dsp:sp modelId="{D2D7C682-6936-D54A-BD57-4EE396493248}">
      <dsp:nvSpPr>
        <dsp:cNvPr id="0" name=""/>
        <dsp:cNvSpPr/>
      </dsp:nvSpPr>
      <dsp:spPr>
        <a:xfrm>
          <a:off x="2540496" y="3048518"/>
          <a:ext cx="1015007" cy="10150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[Text]</a:t>
          </a:r>
        </a:p>
      </dsp:txBody>
      <dsp:txXfrm>
        <a:off x="2689140" y="3197162"/>
        <a:ext cx="717719" cy="717719"/>
      </dsp:txXfrm>
    </dsp:sp>
    <dsp:sp modelId="{9D10610D-5F8F-D447-8FE6-D1536A0675B7}">
      <dsp:nvSpPr>
        <dsp:cNvPr id="0" name=""/>
        <dsp:cNvSpPr/>
      </dsp:nvSpPr>
      <dsp:spPr>
        <a:xfrm rot="12600000">
          <a:off x="2259802" y="3007551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335314" y="3096297"/>
        <a:ext cx="188844" cy="205539"/>
      </dsp:txXfrm>
    </dsp:sp>
    <dsp:sp modelId="{1E6D42F3-5DFB-2342-9A33-D3DADA593FF2}">
      <dsp:nvSpPr>
        <dsp:cNvPr id="0" name=""/>
        <dsp:cNvSpPr/>
      </dsp:nvSpPr>
      <dsp:spPr>
        <a:xfrm>
          <a:off x="1220654" y="2286507"/>
          <a:ext cx="1015007" cy="10150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1369298" y="2435151"/>
        <a:ext cx="717719" cy="717719"/>
      </dsp:txXfrm>
    </dsp:sp>
    <dsp:sp modelId="{8430CC21-1688-1744-8FB3-05C9677888A2}">
      <dsp:nvSpPr>
        <dsp:cNvPr id="0" name=""/>
        <dsp:cNvSpPr/>
      </dsp:nvSpPr>
      <dsp:spPr>
        <a:xfrm rot="16200000">
          <a:off x="1593269" y="186835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33736" y="1977332"/>
        <a:ext cx="188844" cy="205539"/>
      </dsp:txXfrm>
    </dsp:sp>
    <dsp:sp modelId="{3454C881-8671-EB41-B730-CA167E384B01}">
      <dsp:nvSpPr>
        <dsp:cNvPr id="0" name=""/>
        <dsp:cNvSpPr/>
      </dsp:nvSpPr>
      <dsp:spPr>
        <a:xfrm>
          <a:off x="1220654" y="762485"/>
          <a:ext cx="1015007" cy="101500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369298" y="911129"/>
        <a:ext cx="717719" cy="717719"/>
      </dsp:txXfrm>
    </dsp:sp>
    <dsp:sp modelId="{4ECB70B6-1D14-234F-907C-E4AF5D466608}">
      <dsp:nvSpPr>
        <dsp:cNvPr id="0" name=""/>
        <dsp:cNvSpPr/>
      </dsp:nvSpPr>
      <dsp:spPr>
        <a:xfrm rot="19800000">
          <a:off x="2246578" y="721518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51999" y="810264"/>
        <a:ext cx="188844" cy="2055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C3EEB-E8F4-F744-AD09-7045E56C4656}">
      <dsp:nvSpPr>
        <dsp:cNvPr id="0" name=""/>
        <dsp:cNvSpPr/>
      </dsp:nvSpPr>
      <dsp:spPr>
        <a:xfrm>
          <a:off x="2540496" y="474"/>
          <a:ext cx="1015007" cy="1015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689140" y="149118"/>
        <a:ext cx="717719" cy="717719"/>
      </dsp:txXfrm>
    </dsp:sp>
    <dsp:sp modelId="{4628ECFA-622E-804F-95CC-1DFB319C9439}">
      <dsp:nvSpPr>
        <dsp:cNvPr id="0" name=""/>
        <dsp:cNvSpPr/>
      </dsp:nvSpPr>
      <dsp:spPr>
        <a:xfrm rot="1800000">
          <a:off x="3566419" y="713883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571840" y="762163"/>
        <a:ext cx="188844" cy="205539"/>
      </dsp:txXfrm>
    </dsp:sp>
    <dsp:sp modelId="{A12DD047-8F93-134B-B437-00929CB1D721}">
      <dsp:nvSpPr>
        <dsp:cNvPr id="0" name=""/>
        <dsp:cNvSpPr/>
      </dsp:nvSpPr>
      <dsp:spPr>
        <a:xfrm>
          <a:off x="3860337" y="762485"/>
          <a:ext cx="1015007" cy="10150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911129"/>
        <a:ext cx="717719" cy="717719"/>
      </dsp:txXfrm>
    </dsp:sp>
    <dsp:sp modelId="{0FBB7DCC-527B-5742-96D6-5C18D224252A}">
      <dsp:nvSpPr>
        <dsp:cNvPr id="0" name=""/>
        <dsp:cNvSpPr/>
      </dsp:nvSpPr>
      <dsp:spPr>
        <a:xfrm rot="5400000">
          <a:off x="4232953" y="185308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273420" y="1881129"/>
        <a:ext cx="188844" cy="205539"/>
      </dsp:txXfrm>
    </dsp:sp>
    <dsp:sp modelId="{0FAB00E7-F6EF-D84A-BFEF-4F516EBEB9C4}">
      <dsp:nvSpPr>
        <dsp:cNvPr id="0" name=""/>
        <dsp:cNvSpPr/>
      </dsp:nvSpPr>
      <dsp:spPr>
        <a:xfrm>
          <a:off x="3860337" y="2286507"/>
          <a:ext cx="1015007" cy="1015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2435151"/>
        <a:ext cx="717719" cy="717719"/>
      </dsp:txXfrm>
    </dsp:sp>
    <dsp:sp modelId="{3B1DC92C-A0C6-8547-AABD-3CD896DE2233}">
      <dsp:nvSpPr>
        <dsp:cNvPr id="0" name=""/>
        <dsp:cNvSpPr/>
      </dsp:nvSpPr>
      <dsp:spPr>
        <a:xfrm rot="9000000">
          <a:off x="3579644" y="2999916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655156" y="3048196"/>
        <a:ext cx="188844" cy="205539"/>
      </dsp:txXfrm>
    </dsp:sp>
    <dsp:sp modelId="{D2D7C682-6936-D54A-BD57-4EE396493248}">
      <dsp:nvSpPr>
        <dsp:cNvPr id="0" name=""/>
        <dsp:cNvSpPr/>
      </dsp:nvSpPr>
      <dsp:spPr>
        <a:xfrm>
          <a:off x="2540496" y="3048518"/>
          <a:ext cx="1015007" cy="10150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[Text]</a:t>
          </a:r>
        </a:p>
      </dsp:txBody>
      <dsp:txXfrm>
        <a:off x="2689140" y="3197162"/>
        <a:ext cx="717719" cy="717719"/>
      </dsp:txXfrm>
    </dsp:sp>
    <dsp:sp modelId="{9D10610D-5F8F-D447-8FE6-D1536A0675B7}">
      <dsp:nvSpPr>
        <dsp:cNvPr id="0" name=""/>
        <dsp:cNvSpPr/>
      </dsp:nvSpPr>
      <dsp:spPr>
        <a:xfrm rot="12600000">
          <a:off x="2259802" y="3007551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335314" y="3096297"/>
        <a:ext cx="188844" cy="205539"/>
      </dsp:txXfrm>
    </dsp:sp>
    <dsp:sp modelId="{1E6D42F3-5DFB-2342-9A33-D3DADA593FF2}">
      <dsp:nvSpPr>
        <dsp:cNvPr id="0" name=""/>
        <dsp:cNvSpPr/>
      </dsp:nvSpPr>
      <dsp:spPr>
        <a:xfrm>
          <a:off x="1220654" y="2286507"/>
          <a:ext cx="1015007" cy="10150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1369298" y="2435151"/>
        <a:ext cx="717719" cy="717719"/>
      </dsp:txXfrm>
    </dsp:sp>
    <dsp:sp modelId="{8430CC21-1688-1744-8FB3-05C9677888A2}">
      <dsp:nvSpPr>
        <dsp:cNvPr id="0" name=""/>
        <dsp:cNvSpPr/>
      </dsp:nvSpPr>
      <dsp:spPr>
        <a:xfrm rot="16200000">
          <a:off x="1593269" y="186835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33736" y="1977332"/>
        <a:ext cx="188844" cy="205539"/>
      </dsp:txXfrm>
    </dsp:sp>
    <dsp:sp modelId="{3454C881-8671-EB41-B730-CA167E384B01}">
      <dsp:nvSpPr>
        <dsp:cNvPr id="0" name=""/>
        <dsp:cNvSpPr/>
      </dsp:nvSpPr>
      <dsp:spPr>
        <a:xfrm>
          <a:off x="1220654" y="762485"/>
          <a:ext cx="1015007" cy="101500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369298" y="911129"/>
        <a:ext cx="717719" cy="717719"/>
      </dsp:txXfrm>
    </dsp:sp>
    <dsp:sp modelId="{4ECB70B6-1D14-234F-907C-E4AF5D466608}">
      <dsp:nvSpPr>
        <dsp:cNvPr id="0" name=""/>
        <dsp:cNvSpPr/>
      </dsp:nvSpPr>
      <dsp:spPr>
        <a:xfrm rot="19800000">
          <a:off x="2246578" y="721518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51999" y="810264"/>
        <a:ext cx="188844" cy="2055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C3EEB-E8F4-F744-AD09-7045E56C4656}">
      <dsp:nvSpPr>
        <dsp:cNvPr id="0" name=""/>
        <dsp:cNvSpPr/>
      </dsp:nvSpPr>
      <dsp:spPr>
        <a:xfrm>
          <a:off x="2540496" y="474"/>
          <a:ext cx="1015007" cy="1015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689140" y="149118"/>
        <a:ext cx="717719" cy="717719"/>
      </dsp:txXfrm>
    </dsp:sp>
    <dsp:sp modelId="{4628ECFA-622E-804F-95CC-1DFB319C9439}">
      <dsp:nvSpPr>
        <dsp:cNvPr id="0" name=""/>
        <dsp:cNvSpPr/>
      </dsp:nvSpPr>
      <dsp:spPr>
        <a:xfrm rot="1800000">
          <a:off x="3566419" y="713883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571840" y="762163"/>
        <a:ext cx="188844" cy="205539"/>
      </dsp:txXfrm>
    </dsp:sp>
    <dsp:sp modelId="{A12DD047-8F93-134B-B437-00929CB1D721}">
      <dsp:nvSpPr>
        <dsp:cNvPr id="0" name=""/>
        <dsp:cNvSpPr/>
      </dsp:nvSpPr>
      <dsp:spPr>
        <a:xfrm>
          <a:off x="3860337" y="762485"/>
          <a:ext cx="1015007" cy="10150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911129"/>
        <a:ext cx="717719" cy="717719"/>
      </dsp:txXfrm>
    </dsp:sp>
    <dsp:sp modelId="{0FBB7DCC-527B-5742-96D6-5C18D224252A}">
      <dsp:nvSpPr>
        <dsp:cNvPr id="0" name=""/>
        <dsp:cNvSpPr/>
      </dsp:nvSpPr>
      <dsp:spPr>
        <a:xfrm rot="5400000">
          <a:off x="4232953" y="185308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273420" y="1881129"/>
        <a:ext cx="188844" cy="205539"/>
      </dsp:txXfrm>
    </dsp:sp>
    <dsp:sp modelId="{0FAB00E7-F6EF-D84A-BFEF-4F516EBEB9C4}">
      <dsp:nvSpPr>
        <dsp:cNvPr id="0" name=""/>
        <dsp:cNvSpPr/>
      </dsp:nvSpPr>
      <dsp:spPr>
        <a:xfrm>
          <a:off x="3860337" y="2286507"/>
          <a:ext cx="1015007" cy="1015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2435151"/>
        <a:ext cx="717719" cy="717719"/>
      </dsp:txXfrm>
    </dsp:sp>
    <dsp:sp modelId="{3B1DC92C-A0C6-8547-AABD-3CD896DE2233}">
      <dsp:nvSpPr>
        <dsp:cNvPr id="0" name=""/>
        <dsp:cNvSpPr/>
      </dsp:nvSpPr>
      <dsp:spPr>
        <a:xfrm rot="9000000">
          <a:off x="3579644" y="2999916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655156" y="3048196"/>
        <a:ext cx="188844" cy="205539"/>
      </dsp:txXfrm>
    </dsp:sp>
    <dsp:sp modelId="{D2D7C682-6936-D54A-BD57-4EE396493248}">
      <dsp:nvSpPr>
        <dsp:cNvPr id="0" name=""/>
        <dsp:cNvSpPr/>
      </dsp:nvSpPr>
      <dsp:spPr>
        <a:xfrm>
          <a:off x="2540496" y="3048518"/>
          <a:ext cx="1015007" cy="10150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[Text]</a:t>
          </a:r>
        </a:p>
      </dsp:txBody>
      <dsp:txXfrm>
        <a:off x="2689140" y="3197162"/>
        <a:ext cx="717719" cy="717719"/>
      </dsp:txXfrm>
    </dsp:sp>
    <dsp:sp modelId="{9D10610D-5F8F-D447-8FE6-D1536A0675B7}">
      <dsp:nvSpPr>
        <dsp:cNvPr id="0" name=""/>
        <dsp:cNvSpPr/>
      </dsp:nvSpPr>
      <dsp:spPr>
        <a:xfrm rot="12600000">
          <a:off x="2259802" y="3007551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335314" y="3096297"/>
        <a:ext cx="188844" cy="205539"/>
      </dsp:txXfrm>
    </dsp:sp>
    <dsp:sp modelId="{1E6D42F3-5DFB-2342-9A33-D3DADA593FF2}">
      <dsp:nvSpPr>
        <dsp:cNvPr id="0" name=""/>
        <dsp:cNvSpPr/>
      </dsp:nvSpPr>
      <dsp:spPr>
        <a:xfrm>
          <a:off x="1220654" y="2286507"/>
          <a:ext cx="1015007" cy="10150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1369298" y="2435151"/>
        <a:ext cx="717719" cy="717719"/>
      </dsp:txXfrm>
    </dsp:sp>
    <dsp:sp modelId="{8430CC21-1688-1744-8FB3-05C9677888A2}">
      <dsp:nvSpPr>
        <dsp:cNvPr id="0" name=""/>
        <dsp:cNvSpPr/>
      </dsp:nvSpPr>
      <dsp:spPr>
        <a:xfrm rot="16200000">
          <a:off x="1593269" y="186835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33736" y="1977332"/>
        <a:ext cx="188844" cy="205539"/>
      </dsp:txXfrm>
    </dsp:sp>
    <dsp:sp modelId="{3454C881-8671-EB41-B730-CA167E384B01}">
      <dsp:nvSpPr>
        <dsp:cNvPr id="0" name=""/>
        <dsp:cNvSpPr/>
      </dsp:nvSpPr>
      <dsp:spPr>
        <a:xfrm>
          <a:off x="1220654" y="762485"/>
          <a:ext cx="1015007" cy="101500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369298" y="911129"/>
        <a:ext cx="717719" cy="717719"/>
      </dsp:txXfrm>
    </dsp:sp>
    <dsp:sp modelId="{4ECB70B6-1D14-234F-907C-E4AF5D466608}">
      <dsp:nvSpPr>
        <dsp:cNvPr id="0" name=""/>
        <dsp:cNvSpPr/>
      </dsp:nvSpPr>
      <dsp:spPr>
        <a:xfrm rot="19800000">
          <a:off x="2246578" y="721518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51999" y="810264"/>
        <a:ext cx="188844" cy="2055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C3EEB-E8F4-F744-AD09-7045E56C4656}">
      <dsp:nvSpPr>
        <dsp:cNvPr id="0" name=""/>
        <dsp:cNvSpPr/>
      </dsp:nvSpPr>
      <dsp:spPr>
        <a:xfrm>
          <a:off x="2540496" y="474"/>
          <a:ext cx="1015007" cy="1015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689140" y="149118"/>
        <a:ext cx="717719" cy="717719"/>
      </dsp:txXfrm>
    </dsp:sp>
    <dsp:sp modelId="{4628ECFA-622E-804F-95CC-1DFB319C9439}">
      <dsp:nvSpPr>
        <dsp:cNvPr id="0" name=""/>
        <dsp:cNvSpPr/>
      </dsp:nvSpPr>
      <dsp:spPr>
        <a:xfrm rot="1800000">
          <a:off x="3566419" y="713883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571840" y="762163"/>
        <a:ext cx="188844" cy="205539"/>
      </dsp:txXfrm>
    </dsp:sp>
    <dsp:sp modelId="{A12DD047-8F93-134B-B437-00929CB1D721}">
      <dsp:nvSpPr>
        <dsp:cNvPr id="0" name=""/>
        <dsp:cNvSpPr/>
      </dsp:nvSpPr>
      <dsp:spPr>
        <a:xfrm>
          <a:off x="3860337" y="762485"/>
          <a:ext cx="1015007" cy="10150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911129"/>
        <a:ext cx="717719" cy="717719"/>
      </dsp:txXfrm>
    </dsp:sp>
    <dsp:sp modelId="{0FBB7DCC-527B-5742-96D6-5C18D224252A}">
      <dsp:nvSpPr>
        <dsp:cNvPr id="0" name=""/>
        <dsp:cNvSpPr/>
      </dsp:nvSpPr>
      <dsp:spPr>
        <a:xfrm rot="5400000">
          <a:off x="4232953" y="185308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273420" y="1881129"/>
        <a:ext cx="188844" cy="205539"/>
      </dsp:txXfrm>
    </dsp:sp>
    <dsp:sp modelId="{0FAB00E7-F6EF-D84A-BFEF-4F516EBEB9C4}">
      <dsp:nvSpPr>
        <dsp:cNvPr id="0" name=""/>
        <dsp:cNvSpPr/>
      </dsp:nvSpPr>
      <dsp:spPr>
        <a:xfrm>
          <a:off x="3860337" y="2286507"/>
          <a:ext cx="1015007" cy="1015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2435151"/>
        <a:ext cx="717719" cy="717719"/>
      </dsp:txXfrm>
    </dsp:sp>
    <dsp:sp modelId="{3B1DC92C-A0C6-8547-AABD-3CD896DE2233}">
      <dsp:nvSpPr>
        <dsp:cNvPr id="0" name=""/>
        <dsp:cNvSpPr/>
      </dsp:nvSpPr>
      <dsp:spPr>
        <a:xfrm rot="9000000">
          <a:off x="3579644" y="2999916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655156" y="3048196"/>
        <a:ext cx="188844" cy="205539"/>
      </dsp:txXfrm>
    </dsp:sp>
    <dsp:sp modelId="{D2D7C682-6936-D54A-BD57-4EE396493248}">
      <dsp:nvSpPr>
        <dsp:cNvPr id="0" name=""/>
        <dsp:cNvSpPr/>
      </dsp:nvSpPr>
      <dsp:spPr>
        <a:xfrm>
          <a:off x="2540496" y="3048518"/>
          <a:ext cx="1015007" cy="10150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[Text]</a:t>
          </a:r>
        </a:p>
      </dsp:txBody>
      <dsp:txXfrm>
        <a:off x="2689140" y="3197162"/>
        <a:ext cx="717719" cy="717719"/>
      </dsp:txXfrm>
    </dsp:sp>
    <dsp:sp modelId="{9D10610D-5F8F-D447-8FE6-D1536A0675B7}">
      <dsp:nvSpPr>
        <dsp:cNvPr id="0" name=""/>
        <dsp:cNvSpPr/>
      </dsp:nvSpPr>
      <dsp:spPr>
        <a:xfrm rot="12600000">
          <a:off x="2259802" y="3007551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335314" y="3096297"/>
        <a:ext cx="188844" cy="205539"/>
      </dsp:txXfrm>
    </dsp:sp>
    <dsp:sp modelId="{1E6D42F3-5DFB-2342-9A33-D3DADA593FF2}">
      <dsp:nvSpPr>
        <dsp:cNvPr id="0" name=""/>
        <dsp:cNvSpPr/>
      </dsp:nvSpPr>
      <dsp:spPr>
        <a:xfrm>
          <a:off x="1220654" y="2286507"/>
          <a:ext cx="1015007" cy="10150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1369298" y="2435151"/>
        <a:ext cx="717719" cy="717719"/>
      </dsp:txXfrm>
    </dsp:sp>
    <dsp:sp modelId="{8430CC21-1688-1744-8FB3-05C9677888A2}">
      <dsp:nvSpPr>
        <dsp:cNvPr id="0" name=""/>
        <dsp:cNvSpPr/>
      </dsp:nvSpPr>
      <dsp:spPr>
        <a:xfrm rot="16200000">
          <a:off x="1593269" y="186835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33736" y="1977332"/>
        <a:ext cx="188844" cy="205539"/>
      </dsp:txXfrm>
    </dsp:sp>
    <dsp:sp modelId="{3454C881-8671-EB41-B730-CA167E384B01}">
      <dsp:nvSpPr>
        <dsp:cNvPr id="0" name=""/>
        <dsp:cNvSpPr/>
      </dsp:nvSpPr>
      <dsp:spPr>
        <a:xfrm>
          <a:off x="1220654" y="762485"/>
          <a:ext cx="1015007" cy="101500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369298" y="911129"/>
        <a:ext cx="717719" cy="717719"/>
      </dsp:txXfrm>
    </dsp:sp>
    <dsp:sp modelId="{4ECB70B6-1D14-234F-907C-E4AF5D466608}">
      <dsp:nvSpPr>
        <dsp:cNvPr id="0" name=""/>
        <dsp:cNvSpPr/>
      </dsp:nvSpPr>
      <dsp:spPr>
        <a:xfrm rot="19800000">
          <a:off x="2246578" y="721518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51999" y="810264"/>
        <a:ext cx="188844" cy="2055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holary-Logo-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8491949"/>
            <a:ext cx="1481667" cy="393023"/>
          </a:xfrm>
          <a:prstGeom prst="rect">
            <a:avLst/>
          </a:prstGeom>
        </p:spPr>
      </p:pic>
      <p:sp>
        <p:nvSpPr>
          <p:cNvPr id="13" name="Slide Number Placeholder 4"/>
          <p:cNvSpPr txBox="1">
            <a:spLocks/>
          </p:cNvSpPr>
          <p:nvPr/>
        </p:nvSpPr>
        <p:spPr>
          <a:xfrm>
            <a:off x="4199467" y="8492311"/>
            <a:ext cx="2184400" cy="392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tx2"/>
                </a:solidFill>
                <a:latin typeface="Avenir Roman"/>
                <a:cs typeface="Avenir Roman"/>
              </a:rPr>
              <a:t> Page </a:t>
            </a:r>
            <a:fld id="{301FDA83-767F-2F4F-8F43-47C395CFE869}" type="slidenum">
              <a:rPr lang="en-US" sz="1100" smtClean="0">
                <a:solidFill>
                  <a:schemeClr val="tx2"/>
                </a:solidFill>
                <a:latin typeface="Avenir Roman"/>
                <a:cs typeface="Avenir Roman"/>
              </a:rPr>
              <a:pPr/>
              <a:t>‹#›</a:t>
            </a:fld>
            <a:endParaRPr lang="en-US" sz="1100" dirty="0">
              <a:solidFill>
                <a:schemeClr val="tx2"/>
              </a:solidFill>
              <a:latin typeface="Avenir Roman"/>
              <a:cs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93746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8801" y="563690"/>
            <a:ext cx="4899109" cy="367433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00400" y="8551194"/>
            <a:ext cx="2971800" cy="394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rgbClr val="1F497D"/>
                </a:solidFill>
                <a:latin typeface="Avenir Roman"/>
                <a:cs typeface="Avenir Roman"/>
              </a:defRPr>
            </a:lvl1pPr>
          </a:lstStyle>
          <a:p>
            <a:r>
              <a:rPr lang="en-US" dirty="0"/>
              <a:t>Page </a:t>
            </a:r>
            <a:fld id="{9F4D593B-5289-014A-90C4-B7FD7E7E93C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cholary-Logo-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551194"/>
            <a:ext cx="1485900" cy="39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789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b="0" i="0" kern="1200">
        <a:solidFill>
          <a:srgbClr val="1F497D"/>
        </a:solidFill>
        <a:latin typeface="Avenir Roman"/>
        <a:ea typeface="+mn-ea"/>
        <a:cs typeface="Avenir Roman"/>
      </a:defRPr>
    </a:lvl1pPr>
    <a:lvl2pPr marL="457200" algn="l" defTabSz="457200" rtl="0" eaLnBrk="1" latinLnBrk="0" hangingPunct="1">
      <a:defRPr sz="1200" b="0" i="0" kern="1200">
        <a:solidFill>
          <a:srgbClr val="1F497D"/>
        </a:solidFill>
        <a:latin typeface="Avenir Roman"/>
        <a:ea typeface="+mn-ea"/>
        <a:cs typeface="Avenir Roman"/>
      </a:defRPr>
    </a:lvl2pPr>
    <a:lvl3pPr marL="914400" algn="l" defTabSz="457200" rtl="0" eaLnBrk="1" latinLnBrk="0" hangingPunct="1">
      <a:defRPr sz="1200" b="0" i="0" kern="1200">
        <a:solidFill>
          <a:srgbClr val="1F497D"/>
        </a:solidFill>
        <a:latin typeface="Avenir Roman"/>
        <a:ea typeface="+mn-ea"/>
        <a:cs typeface="Avenir Roman"/>
      </a:defRPr>
    </a:lvl3pPr>
    <a:lvl4pPr marL="1371600" algn="l" defTabSz="457200" rtl="0" eaLnBrk="1" latinLnBrk="0" hangingPunct="1">
      <a:defRPr sz="1200" b="0" i="0" kern="1200">
        <a:solidFill>
          <a:srgbClr val="1F497D"/>
        </a:solidFill>
        <a:latin typeface="Avenir Roman"/>
        <a:ea typeface="+mn-ea"/>
        <a:cs typeface="Avenir Roman"/>
      </a:defRPr>
    </a:lvl4pPr>
    <a:lvl5pPr marL="1828800" algn="l" defTabSz="457200" rtl="0" eaLnBrk="1" latinLnBrk="0" hangingPunct="1">
      <a:defRPr sz="1200" b="0" i="0" kern="1200">
        <a:solidFill>
          <a:srgbClr val="1F497D"/>
        </a:solidFill>
        <a:latin typeface="Avenir Roman"/>
        <a:ea typeface="+mn-ea"/>
        <a:cs typeface="Avenir Roman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Master" Target="../slideMasters/slideMaster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Master" Target="../slideMasters/slideMaster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Master" Target="../slideMasters/slideMaster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2865437"/>
            <a:ext cx="8245771" cy="1470025"/>
          </a:xfrm>
        </p:spPr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26816"/>
            <a:ext cx="6400800" cy="911983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639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51723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6292"/>
            <a:ext cx="5486400" cy="3573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13061"/>
            <a:ext cx="5486400" cy="4177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45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048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26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94956167"/>
              </p:ext>
            </p:extLst>
          </p:nvPr>
        </p:nvGraphicFramePr>
        <p:xfrm>
          <a:off x="776211" y="3184757"/>
          <a:ext cx="7738588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9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Website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www.pescholar.com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Twitter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@</a:t>
                      </a:r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Facebook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facebook.com</a:t>
                      </a:r>
                      <a:r>
                        <a:rPr lang="en-US" sz="3200" b="0" i="0" dirty="0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 descr="pescholar-landscap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11" y="794867"/>
            <a:ext cx="6994822" cy="184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7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2865437"/>
            <a:ext cx="8245771" cy="1470025"/>
          </a:xfrm>
        </p:spPr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26816"/>
            <a:ext cx="6400800" cy="911983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143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5798"/>
            <a:ext cx="8269293" cy="1362075"/>
          </a:xfrm>
        </p:spPr>
        <p:txBody>
          <a:bodyPr anchor="t"/>
          <a:lstStyle>
            <a:lvl1pPr algn="l">
              <a:defRPr sz="4000" b="1" cap="all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718577"/>
            <a:ext cx="8269293" cy="1500187"/>
          </a:xfrm>
        </p:spPr>
        <p:txBody>
          <a:bodyPr anchor="b"/>
          <a:lstStyle>
            <a:lvl1pPr marL="0" indent="0">
              <a:buNone/>
              <a:defRPr sz="20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222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32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351649"/>
            <a:ext cx="4040188" cy="3774513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351649"/>
            <a:ext cx="4041775" cy="3774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01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628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3" name="Picture 2" descr="peschol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878" y="995866"/>
            <a:ext cx="5324244" cy="34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6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5798"/>
            <a:ext cx="8269293" cy="1362075"/>
          </a:xfrm>
        </p:spPr>
        <p:txBody>
          <a:bodyPr anchor="t"/>
          <a:lstStyle>
            <a:lvl1pPr algn="l">
              <a:defRPr sz="4000" b="1" cap="all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718577"/>
            <a:ext cx="8269293" cy="1500187"/>
          </a:xfrm>
        </p:spPr>
        <p:txBody>
          <a:bodyPr anchor="b"/>
          <a:lstStyle>
            <a:lvl1pPr marL="0" indent="0">
              <a:buNone/>
              <a:defRPr sz="20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50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3501032566"/>
              </p:ext>
            </p:extLst>
          </p:nvPr>
        </p:nvGraphicFramePr>
        <p:xfrm>
          <a:off x="1524000" y="9972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2619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3386558617"/>
              </p:ext>
            </p:extLst>
          </p:nvPr>
        </p:nvGraphicFramePr>
        <p:xfrm>
          <a:off x="1524000" y="90314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7075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459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51723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6292"/>
            <a:ext cx="5486400" cy="3573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13061"/>
            <a:ext cx="5486400" cy="4177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4536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0281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004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20704078"/>
              </p:ext>
            </p:extLst>
          </p:nvPr>
        </p:nvGraphicFramePr>
        <p:xfrm>
          <a:off x="776211" y="3184757"/>
          <a:ext cx="7738588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9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Website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www.pescholar.com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Twitter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@</a:t>
                      </a:r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Facebook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facebook.com</a:t>
                      </a:r>
                      <a:r>
                        <a:rPr lang="en-US" sz="3200" b="0" i="0" dirty="0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 descr="pescholar-landscap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11" y="794867"/>
            <a:ext cx="6994822" cy="184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699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2865437"/>
            <a:ext cx="8245771" cy="1470025"/>
          </a:xfrm>
        </p:spPr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26816"/>
            <a:ext cx="6400800" cy="911983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896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5798"/>
            <a:ext cx="8269293" cy="1362075"/>
          </a:xfrm>
        </p:spPr>
        <p:txBody>
          <a:bodyPr anchor="t"/>
          <a:lstStyle>
            <a:lvl1pPr algn="l">
              <a:defRPr sz="4000" b="1" cap="all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718577"/>
            <a:ext cx="8269293" cy="1500187"/>
          </a:xfrm>
        </p:spPr>
        <p:txBody>
          <a:bodyPr anchor="b"/>
          <a:lstStyle>
            <a:lvl1pPr marL="0" indent="0">
              <a:buNone/>
              <a:defRPr sz="20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3795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567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5608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351649"/>
            <a:ext cx="4040188" cy="3774513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351649"/>
            <a:ext cx="4041775" cy="3774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4192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5564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3" name="Picture 2" descr="peschol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878" y="995866"/>
            <a:ext cx="5324244" cy="34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163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3554666988"/>
              </p:ext>
            </p:extLst>
          </p:nvPr>
        </p:nvGraphicFramePr>
        <p:xfrm>
          <a:off x="1524000" y="9972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6207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2197037723"/>
              </p:ext>
            </p:extLst>
          </p:nvPr>
        </p:nvGraphicFramePr>
        <p:xfrm>
          <a:off x="1524000" y="90314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15074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5008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51723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6292"/>
            <a:ext cx="5486400" cy="3573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13061"/>
            <a:ext cx="5486400" cy="4177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509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3714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355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13882541"/>
              </p:ext>
            </p:extLst>
          </p:nvPr>
        </p:nvGraphicFramePr>
        <p:xfrm>
          <a:off x="776211" y="3184757"/>
          <a:ext cx="7738588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9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Website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www.pescholar.com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Twitter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@</a:t>
                      </a:r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Facebook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facebook.com</a:t>
                      </a:r>
                      <a:r>
                        <a:rPr lang="en-US" sz="3200" b="0" i="0" dirty="0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 descr="pescholar-landscap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11" y="794867"/>
            <a:ext cx="6994822" cy="184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5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351649"/>
            <a:ext cx="4040188" cy="3774513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351649"/>
            <a:ext cx="4041775" cy="3774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1514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2865437"/>
            <a:ext cx="8245771" cy="1470025"/>
          </a:xfrm>
        </p:spPr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26816"/>
            <a:ext cx="6400800" cy="911983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17346D"/>
                  </a:solidFill>
                </a:ln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784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5798"/>
            <a:ext cx="8269293" cy="1362075"/>
          </a:xfrm>
        </p:spPr>
        <p:txBody>
          <a:bodyPr anchor="t"/>
          <a:lstStyle>
            <a:lvl1pPr algn="l">
              <a:defRPr sz="4000" b="1" cap="all">
                <a:ln>
                  <a:solidFill>
                    <a:srgbClr val="17346D"/>
                  </a:solidFill>
                </a:ln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718577"/>
            <a:ext cx="8269293" cy="1500187"/>
          </a:xfrm>
        </p:spPr>
        <p:txBody>
          <a:bodyPr anchor="b"/>
          <a:lstStyle>
            <a:lvl1pPr marL="0" indent="0">
              <a:buNone/>
              <a:defRPr sz="2000">
                <a:ln>
                  <a:solidFill>
                    <a:srgbClr val="17346D"/>
                  </a:solidFill>
                </a:ln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9082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400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351649"/>
            <a:ext cx="4040188" cy="3774513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351649"/>
            <a:ext cx="4041775" cy="3774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505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8828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 descr="PE SCHOLAR_LOGO_1_WHITE (1)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290" y="1411096"/>
            <a:ext cx="4614557" cy="30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160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1271763477"/>
              </p:ext>
            </p:extLst>
          </p:nvPr>
        </p:nvGraphicFramePr>
        <p:xfrm>
          <a:off x="1524000" y="9972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88592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3359199574"/>
              </p:ext>
            </p:extLst>
          </p:nvPr>
        </p:nvGraphicFramePr>
        <p:xfrm>
          <a:off x="1524000" y="90314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6272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232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51723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6292"/>
            <a:ext cx="5486400" cy="3573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13061"/>
            <a:ext cx="5486400" cy="4177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10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6894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3955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43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78492065"/>
              </p:ext>
            </p:extLst>
          </p:nvPr>
        </p:nvGraphicFramePr>
        <p:xfrm>
          <a:off x="776211" y="3184757"/>
          <a:ext cx="7738588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9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Website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www.pescholar.com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Twitter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@</a:t>
                      </a:r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Facebook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facebook.com</a:t>
                      </a:r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 descr="LANDSCAPE_LOGO_1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33" y="502820"/>
            <a:ext cx="7100796" cy="187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704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2865437"/>
            <a:ext cx="8245771" cy="1470025"/>
          </a:xfrm>
        </p:spPr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26816"/>
            <a:ext cx="6400800" cy="911983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17346D"/>
                  </a:solidFill>
                </a:ln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9371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5798"/>
            <a:ext cx="8269293" cy="1362075"/>
          </a:xfrm>
        </p:spPr>
        <p:txBody>
          <a:bodyPr anchor="t"/>
          <a:lstStyle>
            <a:lvl1pPr algn="l">
              <a:defRPr sz="4000" b="1" cap="all">
                <a:ln>
                  <a:solidFill>
                    <a:srgbClr val="17346D"/>
                  </a:solidFill>
                </a:ln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718577"/>
            <a:ext cx="8269293" cy="1500187"/>
          </a:xfrm>
        </p:spPr>
        <p:txBody>
          <a:bodyPr anchor="b"/>
          <a:lstStyle>
            <a:lvl1pPr marL="0" indent="0">
              <a:buNone/>
              <a:defRPr sz="2000">
                <a:ln>
                  <a:solidFill>
                    <a:srgbClr val="17346D"/>
                  </a:solidFill>
                </a:ln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7274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4179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351649"/>
            <a:ext cx="4040188" cy="3774513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351649"/>
            <a:ext cx="4041775" cy="3774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4289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2450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 descr="PE SCHOLAR_LOGO_1_WHITE (1)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290" y="1411096"/>
            <a:ext cx="4614557" cy="30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494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3178602576"/>
              </p:ext>
            </p:extLst>
          </p:nvPr>
        </p:nvGraphicFramePr>
        <p:xfrm>
          <a:off x="1524000" y="9972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9663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3" name="Picture 2" descr="peschol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878" y="995866"/>
            <a:ext cx="5324244" cy="34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54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762790282"/>
              </p:ext>
            </p:extLst>
          </p:nvPr>
        </p:nvGraphicFramePr>
        <p:xfrm>
          <a:off x="1524000" y="90314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38001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303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51723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6292"/>
            <a:ext cx="5486400" cy="3573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13061"/>
            <a:ext cx="5486400" cy="4177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570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4286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856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32320156"/>
              </p:ext>
            </p:extLst>
          </p:nvPr>
        </p:nvGraphicFramePr>
        <p:xfrm>
          <a:off x="776211" y="3184757"/>
          <a:ext cx="7738588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9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Website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www.pescholar.com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Twitter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@</a:t>
                      </a:r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Facebook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facebook.com</a:t>
                      </a:r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 descr="LANDSCAPE_LOGO_1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33" y="502820"/>
            <a:ext cx="7100796" cy="187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78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2865437"/>
            <a:ext cx="8245771" cy="1470025"/>
          </a:xfrm>
        </p:spPr>
        <p:txBody>
          <a:bodyPr/>
          <a:lstStyle>
            <a:lvl1pPr>
              <a:defRPr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26816"/>
            <a:ext cx="6400800" cy="911983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471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5798"/>
            <a:ext cx="8269293" cy="1362075"/>
          </a:xfrm>
        </p:spPr>
        <p:txBody>
          <a:bodyPr anchor="t"/>
          <a:lstStyle>
            <a:lvl1pPr algn="l">
              <a:defRPr sz="4000" b="1" cap="all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718577"/>
            <a:ext cx="8269293" cy="1500187"/>
          </a:xfrm>
        </p:spPr>
        <p:txBody>
          <a:bodyPr anchor="b"/>
          <a:lstStyle>
            <a:lvl1pPr marL="0" indent="0">
              <a:buNone/>
              <a:defRPr sz="200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8943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9569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351649"/>
            <a:ext cx="4040188" cy="3774513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351649"/>
            <a:ext cx="4041775" cy="3774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57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776538316"/>
              </p:ext>
            </p:extLst>
          </p:nvPr>
        </p:nvGraphicFramePr>
        <p:xfrm>
          <a:off x="1524000" y="9972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06540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949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 descr="PE SCHOLAR_LOGO_1_WHITE (1)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290" y="1411096"/>
            <a:ext cx="4614557" cy="30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921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2546635559"/>
              </p:ext>
            </p:extLst>
          </p:nvPr>
        </p:nvGraphicFramePr>
        <p:xfrm>
          <a:off x="1524000" y="9972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35897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2656998010"/>
              </p:ext>
            </p:extLst>
          </p:nvPr>
        </p:nvGraphicFramePr>
        <p:xfrm>
          <a:off x="1524000" y="90314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79706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632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51723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6292"/>
            <a:ext cx="5486400" cy="3573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13061"/>
            <a:ext cx="5486400" cy="4177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860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3026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8520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1184397"/>
              </p:ext>
            </p:extLst>
          </p:nvPr>
        </p:nvGraphicFramePr>
        <p:xfrm>
          <a:off x="776211" y="3184757"/>
          <a:ext cx="7738588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9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Website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www.pescholar.com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Twitter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@</a:t>
                      </a:r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Facebook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facebook.com</a:t>
                      </a:r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 descr="LANDSCAPE_LOGO_1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33" y="502820"/>
            <a:ext cx="7100796" cy="187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98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1791840086"/>
              </p:ext>
            </p:extLst>
          </p:nvPr>
        </p:nvGraphicFramePr>
        <p:xfrm>
          <a:off x="1524000" y="90314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8516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36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5.emf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6.emf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rgbClr val="173B6E"/>
          </a:solidFill>
        </p:grpSpPr>
        <p:sp>
          <p:nvSpPr>
            <p:cNvPr id="18" name="Rectangle 17"/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365A"/>
                </a:solidFill>
              </a:endParaRPr>
            </a:p>
          </p:txBody>
        </p:sp>
        <p:sp useBgFill="1">
          <p:nvSpPr>
            <p:cNvPr id="19" name="Freeform 18"/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E365A"/>
                </a:solidFill>
              </a:endParaRPr>
            </a:p>
          </p:txBody>
        </p:sp>
      </p:grpSp>
      <p:sp>
        <p:nvSpPr>
          <p:cNvPr id="20" name="Footer Placeholder 5"/>
          <p:cNvSpPr>
            <a:spLocks noGrp="1"/>
          </p:cNvSpPr>
          <p:nvPr userDrawn="1">
            <p:ph type="ftr" sz="quarter" idx="3"/>
          </p:nvPr>
        </p:nvSpPr>
        <p:spPr>
          <a:xfrm>
            <a:off x="2744489" y="6216115"/>
            <a:ext cx="3971314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FFFFFF"/>
                </a:solidFill>
                <a:latin typeface="+mj-lt"/>
                <a:cs typeface="Avenir Roman"/>
              </a:defRPr>
            </a:lvl1pPr>
          </a:lstStyle>
          <a:p>
            <a:r>
              <a:rPr lang="en-US" dirty="0"/>
              <a:t>[Resource Title]</a:t>
            </a:r>
          </a:p>
        </p:txBody>
      </p:sp>
      <p:sp>
        <p:nvSpPr>
          <p:cNvPr id="21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7551680" y="6216115"/>
            <a:ext cx="1402758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1"/>
                </a:solidFill>
                <a:latin typeface="+mj-lt"/>
                <a:cs typeface="Avenir Roman"/>
              </a:defRPr>
            </a:lvl1pPr>
          </a:lstStyle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77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1" name="Picture 10" descr="LANDSCAPE_LOGO_1_WHITE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13" name="Freeform 12"/>
          <p:cNvSpPr>
            <a:spLocks/>
          </p:cNvSpPr>
          <p:nvPr userDrawn="1"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7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800" b="1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chemeClr val="accent2"/>
          </a:solidFill>
        </p:grpSpPr>
        <p:sp>
          <p:nvSpPr>
            <p:cNvPr id="18" name="Rectangle 17"/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365A"/>
                </a:solidFill>
              </a:endParaRPr>
            </a:p>
          </p:txBody>
        </p:sp>
        <p:sp useBgFill="1">
          <p:nvSpPr>
            <p:cNvPr id="19" name="Freeform 18"/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E365A"/>
                </a:solidFill>
              </a:endParaRPr>
            </a:p>
          </p:txBody>
        </p:sp>
      </p:grpSp>
      <p:sp>
        <p:nvSpPr>
          <p:cNvPr id="20" name="Footer Placeholder 5"/>
          <p:cNvSpPr>
            <a:spLocks noGrp="1"/>
          </p:cNvSpPr>
          <p:nvPr userDrawn="1">
            <p:ph type="ftr" sz="quarter" idx="3"/>
          </p:nvPr>
        </p:nvSpPr>
        <p:spPr>
          <a:xfrm>
            <a:off x="2744489" y="6216115"/>
            <a:ext cx="3971314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FFFFFF"/>
                </a:solidFill>
                <a:latin typeface="+mj-lt"/>
                <a:cs typeface="Avenir Roman"/>
              </a:defRPr>
            </a:lvl1pPr>
          </a:lstStyle>
          <a:p>
            <a:r>
              <a:rPr lang="en-US"/>
              <a:t>[Resource Title]</a:t>
            </a:r>
            <a:endParaRPr lang="en-US" dirty="0"/>
          </a:p>
        </p:txBody>
      </p:sp>
      <p:sp>
        <p:nvSpPr>
          <p:cNvPr id="21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7551680" y="6216115"/>
            <a:ext cx="1402758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1"/>
                </a:solidFill>
                <a:latin typeface="+mj-lt"/>
                <a:cs typeface="Avenir Roman"/>
              </a:defRPr>
            </a:lvl1pPr>
          </a:lstStyle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77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1" name="Picture 10" descr="LANDSCAPE_LOGO_1_WHITE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13" name="Freeform 12"/>
          <p:cNvSpPr>
            <a:spLocks/>
          </p:cNvSpPr>
          <p:nvPr userDrawn="1"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6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800" b="1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chemeClr val="accent3"/>
          </a:solidFill>
        </p:grpSpPr>
        <p:sp>
          <p:nvSpPr>
            <p:cNvPr id="18" name="Rectangle 17"/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365A"/>
                </a:solidFill>
                <a:latin typeface="+mj-lt"/>
              </a:endParaRPr>
            </a:p>
          </p:txBody>
        </p:sp>
        <p:sp useBgFill="1">
          <p:nvSpPr>
            <p:cNvPr id="19" name="Freeform 18"/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E365A"/>
                </a:solidFill>
                <a:latin typeface="+mj-lt"/>
              </a:endParaRPr>
            </a:p>
          </p:txBody>
        </p:sp>
      </p:grpSp>
      <p:sp>
        <p:nvSpPr>
          <p:cNvPr id="20" name="Footer Placeholder 5"/>
          <p:cNvSpPr>
            <a:spLocks noGrp="1"/>
          </p:cNvSpPr>
          <p:nvPr userDrawn="1">
            <p:ph type="ftr" sz="quarter" idx="3"/>
          </p:nvPr>
        </p:nvSpPr>
        <p:spPr>
          <a:xfrm>
            <a:off x="2744489" y="6216115"/>
            <a:ext cx="3971314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FFFFFF"/>
                </a:solidFill>
                <a:latin typeface="+mj-lt"/>
                <a:cs typeface="Avenir Roman"/>
              </a:defRPr>
            </a:lvl1pPr>
          </a:lstStyle>
          <a:p>
            <a:r>
              <a:rPr lang="en-US"/>
              <a:t>[Resource Title]</a:t>
            </a:r>
            <a:endParaRPr lang="en-US" dirty="0"/>
          </a:p>
        </p:txBody>
      </p:sp>
      <p:sp>
        <p:nvSpPr>
          <p:cNvPr id="21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7551680" y="6216115"/>
            <a:ext cx="1402758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1"/>
                </a:solidFill>
                <a:latin typeface="+mj-lt"/>
                <a:cs typeface="Avenir Roman"/>
              </a:defRPr>
            </a:lvl1pPr>
          </a:lstStyle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77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1" name="Picture 10" descr="LANDSCAPE_LOGO_1_WHITE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13" name="Freeform 12"/>
          <p:cNvSpPr>
            <a:spLocks/>
          </p:cNvSpPr>
          <p:nvPr userDrawn="1"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800" b="1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chemeClr val="bg1"/>
          </a:solidFill>
        </p:grpSpPr>
        <p:sp>
          <p:nvSpPr>
            <p:cNvPr id="18" name="Rectangle 17"/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365A"/>
                </a:solidFill>
              </a:endParaRPr>
            </a:p>
          </p:txBody>
        </p:sp>
        <p:sp useBgFill="1">
          <p:nvSpPr>
            <p:cNvPr id="19" name="Freeform 18"/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E365A"/>
                </a:solidFill>
              </a:endParaRPr>
            </a:p>
          </p:txBody>
        </p:sp>
      </p:grpSp>
      <p:sp>
        <p:nvSpPr>
          <p:cNvPr id="20" name="Footer Placeholder 5"/>
          <p:cNvSpPr>
            <a:spLocks noGrp="1"/>
          </p:cNvSpPr>
          <p:nvPr userDrawn="1">
            <p:ph type="ftr" sz="quarter" idx="3"/>
          </p:nvPr>
        </p:nvSpPr>
        <p:spPr>
          <a:xfrm>
            <a:off x="2744489" y="6216115"/>
            <a:ext cx="3971314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1A3D6E"/>
                </a:solidFill>
                <a:latin typeface="+mj-lt"/>
                <a:cs typeface="Avenir Roman"/>
              </a:defRPr>
            </a:lvl1pPr>
          </a:lstStyle>
          <a:p>
            <a:r>
              <a:rPr lang="en-US"/>
              <a:t>[Resource Title]</a:t>
            </a:r>
            <a:endParaRPr lang="en-US" dirty="0"/>
          </a:p>
        </p:txBody>
      </p:sp>
      <p:sp>
        <p:nvSpPr>
          <p:cNvPr id="21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7551680" y="6216115"/>
            <a:ext cx="1402758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1A3D6E"/>
                </a:solidFill>
                <a:latin typeface="+mj-lt"/>
                <a:cs typeface="Avenir Roman"/>
              </a:defRPr>
            </a:lvl1pPr>
          </a:lstStyle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77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 useBgFill="1">
        <p:nvSpPr>
          <p:cNvPr id="13" name="Freeform 12"/>
          <p:cNvSpPr>
            <a:spLocks/>
          </p:cNvSpPr>
          <p:nvPr userDrawn="1"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pescholar-landscape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84826"/>
            <a:ext cx="2316655" cy="61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8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800" b="1" kern="1200">
          <a:ln>
            <a:solidFill>
              <a:srgbClr val="FFFFFF"/>
            </a:solidFill>
          </a:ln>
          <a:solidFill>
            <a:srgbClr val="FFFFFF"/>
          </a:solidFill>
          <a:latin typeface="+mj-lt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chemeClr val="bg1"/>
          </a:solidFill>
        </p:grpSpPr>
        <p:sp>
          <p:nvSpPr>
            <p:cNvPr id="18" name="Rectangle 17"/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365A"/>
                </a:solidFill>
              </a:endParaRPr>
            </a:p>
          </p:txBody>
        </p:sp>
        <p:sp useBgFill="1">
          <p:nvSpPr>
            <p:cNvPr id="19" name="Freeform 18"/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E365A"/>
                </a:solidFill>
              </a:endParaRPr>
            </a:p>
          </p:txBody>
        </p:sp>
      </p:grpSp>
      <p:sp>
        <p:nvSpPr>
          <p:cNvPr id="20" name="Footer Placeholder 5"/>
          <p:cNvSpPr>
            <a:spLocks noGrp="1"/>
          </p:cNvSpPr>
          <p:nvPr userDrawn="1">
            <p:ph type="ftr" sz="quarter" idx="3"/>
          </p:nvPr>
        </p:nvSpPr>
        <p:spPr>
          <a:xfrm>
            <a:off x="2744489" y="6216115"/>
            <a:ext cx="3971314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1A3D6E"/>
                </a:solidFill>
                <a:latin typeface="+mj-lt"/>
                <a:cs typeface="Avenir Roman"/>
              </a:defRPr>
            </a:lvl1pPr>
          </a:lstStyle>
          <a:p>
            <a:r>
              <a:rPr lang="en-US"/>
              <a:t>[Resource Title]</a:t>
            </a:r>
            <a:endParaRPr lang="en-US" dirty="0"/>
          </a:p>
        </p:txBody>
      </p:sp>
      <p:sp>
        <p:nvSpPr>
          <p:cNvPr id="21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7551680" y="6216115"/>
            <a:ext cx="1402758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1A3D6E"/>
                </a:solidFill>
                <a:latin typeface="+mj-lt"/>
                <a:cs typeface="Avenir Roman"/>
              </a:defRPr>
            </a:lvl1pPr>
          </a:lstStyle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77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 useBgFill="1">
        <p:nvSpPr>
          <p:cNvPr id="13" name="Freeform 12"/>
          <p:cNvSpPr>
            <a:spLocks/>
          </p:cNvSpPr>
          <p:nvPr userDrawn="1"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LANDSCAPE_LOGO_1_LIGHT BLUE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54" y="6102456"/>
            <a:ext cx="2261358" cy="59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800" b="1" kern="1200">
          <a:ln>
            <a:solidFill>
              <a:srgbClr val="FFFFFF"/>
            </a:solidFill>
          </a:ln>
          <a:solidFill>
            <a:srgbClr val="FFFFFF"/>
          </a:solidFill>
          <a:latin typeface="+mj-lt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chemeClr val="bg1"/>
          </a:solidFill>
        </p:grpSpPr>
        <p:sp>
          <p:nvSpPr>
            <p:cNvPr id="18" name="Rectangle 17"/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365A"/>
                </a:solidFill>
              </a:endParaRPr>
            </a:p>
          </p:txBody>
        </p:sp>
        <p:sp useBgFill="1">
          <p:nvSpPr>
            <p:cNvPr id="19" name="Freeform 18"/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E365A"/>
                </a:solidFill>
              </a:endParaRPr>
            </a:p>
          </p:txBody>
        </p:sp>
      </p:grpSp>
      <p:sp>
        <p:nvSpPr>
          <p:cNvPr id="20" name="Footer Placeholder 5"/>
          <p:cNvSpPr>
            <a:spLocks noGrp="1"/>
          </p:cNvSpPr>
          <p:nvPr userDrawn="1">
            <p:ph type="ftr" sz="quarter" idx="3"/>
          </p:nvPr>
        </p:nvSpPr>
        <p:spPr>
          <a:xfrm>
            <a:off x="2744489" y="6216115"/>
            <a:ext cx="3971314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1A3D6E"/>
                </a:solidFill>
                <a:latin typeface="+mj-lt"/>
                <a:cs typeface="Avenir Roman"/>
              </a:defRPr>
            </a:lvl1pPr>
          </a:lstStyle>
          <a:p>
            <a:r>
              <a:rPr lang="en-US"/>
              <a:t>[Resource Title]</a:t>
            </a:r>
            <a:endParaRPr lang="en-US" dirty="0"/>
          </a:p>
        </p:txBody>
      </p:sp>
      <p:sp>
        <p:nvSpPr>
          <p:cNvPr id="21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7551680" y="6216115"/>
            <a:ext cx="1402758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1A3D6E"/>
                </a:solidFill>
                <a:latin typeface="+mj-lt"/>
                <a:cs typeface="Avenir Roman"/>
              </a:defRPr>
            </a:lvl1pPr>
          </a:lstStyle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77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 useBgFill="1">
        <p:nvSpPr>
          <p:cNvPr id="13" name="Freeform 12"/>
          <p:cNvSpPr>
            <a:spLocks/>
          </p:cNvSpPr>
          <p:nvPr userDrawn="1"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LANDSCAPE_LOGO_1_GREEN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70" y="6126742"/>
            <a:ext cx="2247474" cy="59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0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800" b="1" kern="1200">
          <a:ln>
            <a:solidFill>
              <a:srgbClr val="FFFFFF"/>
            </a:solidFill>
          </a:ln>
          <a:solidFill>
            <a:srgbClr val="FFFFFF"/>
          </a:solidFill>
          <a:latin typeface="+mj-lt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.em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8.png"/><Relationship Id="rId7" Type="http://schemas.openxmlformats.org/officeDocument/2006/relationships/image" Target="../media/image38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jpg"/><Relationship Id="rId4" Type="http://schemas.openxmlformats.org/officeDocument/2006/relationships/image" Target="../media/image9.sv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.em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1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5.jpg"/><Relationship Id="rId4" Type="http://schemas.openxmlformats.org/officeDocument/2006/relationships/image" Target="../media/image9.svg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.emf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3" Type="http://schemas.openxmlformats.org/officeDocument/2006/relationships/image" Target="../media/image8.png"/><Relationship Id="rId21" Type="http://schemas.openxmlformats.org/officeDocument/2006/relationships/image" Target="../media/image28.png"/><Relationship Id="rId7" Type="http://schemas.openxmlformats.org/officeDocument/2006/relationships/image" Target="../media/image11.sv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1.emf"/><Relationship Id="rId16" Type="http://schemas.openxmlformats.org/officeDocument/2006/relationships/image" Target="../media/image23.svg"/><Relationship Id="rId20" Type="http://schemas.openxmlformats.org/officeDocument/2006/relationships/image" Target="../media/image2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17.jpg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19" Type="http://schemas.openxmlformats.org/officeDocument/2006/relationships/image" Target="../media/image26.png"/><Relationship Id="rId4" Type="http://schemas.openxmlformats.org/officeDocument/2006/relationships/image" Target="../media/image9.svg"/><Relationship Id="rId9" Type="http://schemas.openxmlformats.org/officeDocument/2006/relationships/image" Target="../media/image13.svg"/><Relationship Id="rId14" Type="http://schemas.openxmlformats.org/officeDocument/2006/relationships/image" Target="../media/image21.svg"/><Relationship Id="rId22" Type="http://schemas.openxmlformats.org/officeDocument/2006/relationships/image" Target="../media/image2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.emf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8.png"/><Relationship Id="rId7" Type="http://schemas.openxmlformats.org/officeDocument/2006/relationships/image" Target="../media/image3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11" Type="http://schemas.openxmlformats.org/officeDocument/2006/relationships/image" Target="../media/image36.jpg"/><Relationship Id="rId5" Type="http://schemas.openxmlformats.org/officeDocument/2006/relationships/image" Target="../media/image30.png"/><Relationship Id="rId10" Type="http://schemas.openxmlformats.org/officeDocument/2006/relationships/image" Target="../media/image35.jpg"/><Relationship Id="rId4" Type="http://schemas.openxmlformats.org/officeDocument/2006/relationships/image" Target="../media/image9.svg"/><Relationship Id="rId9" Type="http://schemas.openxmlformats.org/officeDocument/2006/relationships/image" Target="../media/image3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.emf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460CBCAA-8263-7A4D-B066-A344F5803B63}"/>
              </a:ext>
            </a:extLst>
          </p:cNvPr>
          <p:cNvGraphicFramePr/>
          <p:nvPr/>
        </p:nvGraphicFramePr>
        <p:xfrm>
          <a:off x="382384" y="1285597"/>
          <a:ext cx="837922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5195E33F-6B5D-3143-89F5-95EF40B471EF}"/>
              </a:ext>
            </a:extLst>
          </p:cNvPr>
          <p:cNvSpPr txBox="1">
            <a:spLocks/>
          </p:cNvSpPr>
          <p:nvPr/>
        </p:nvSpPr>
        <p:spPr>
          <a:xfrm>
            <a:off x="370625" y="-133205"/>
            <a:ext cx="83792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  <a:latin typeface="+mj-lt"/>
                <a:ea typeface="+mj-ea"/>
                <a:cs typeface="Avenir Heavy"/>
              </a:defRPr>
            </a:lvl1pPr>
          </a:lstStyle>
          <a:p>
            <a:pPr algn="l"/>
            <a:r>
              <a:rPr lang="en-US" sz="4000" dirty="0"/>
              <a:t>Daily Challenge - PE and </a:t>
            </a:r>
            <a:r>
              <a:rPr lang="en-US" sz="4000" dirty="0" err="1"/>
              <a:t>Maths</a:t>
            </a:r>
            <a:r>
              <a:rPr lang="en-US" sz="4000" dirty="0"/>
              <a:t> #21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574629A-EB11-2243-A189-7CA06CD0C559}"/>
              </a:ext>
            </a:extLst>
          </p:cNvPr>
          <p:cNvGrpSpPr/>
          <p:nvPr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rgbClr val="173B6E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A840CAA-D998-3447-9F75-4DD7C89EA5E9}"/>
                </a:ext>
              </a:extLst>
            </p:cNvPr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E365A"/>
                </a:solidFill>
              </a:endParaRPr>
            </a:p>
          </p:txBody>
        </p:sp>
        <p:sp useBgFill="1">
          <p:nvSpPr>
            <p:cNvPr id="34" name="Freeform 33">
              <a:extLst>
                <a:ext uri="{FF2B5EF4-FFF2-40B4-BE49-F238E27FC236}">
                  <a16:creationId xmlns:a16="http://schemas.microsoft.com/office/drawing/2014/main" id="{FF876226-2EB8-6645-8DB9-0343169C7DFD}"/>
                </a:ext>
              </a:extLst>
            </p:cNvPr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1E365A"/>
                </a:solidFill>
              </a:endParaRPr>
            </a:p>
          </p:txBody>
        </p:sp>
      </p:grpSp>
      <p:pic>
        <p:nvPicPr>
          <p:cNvPr id="37" name="Picture 36" descr="LANDSCAPE_LOGO_1_WHITE.eps">
            <a:extLst>
              <a:ext uri="{FF2B5EF4-FFF2-40B4-BE49-F238E27FC236}">
                <a16:creationId xmlns:a16="http://schemas.microsoft.com/office/drawing/2014/main" id="{C9478180-72F3-6948-BF49-D2AD9F72C8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38" name="Freeform 37">
            <a:extLst>
              <a:ext uri="{FF2B5EF4-FFF2-40B4-BE49-F238E27FC236}">
                <a16:creationId xmlns:a16="http://schemas.microsoft.com/office/drawing/2014/main" id="{2837B3A8-A07F-9A40-895F-764A8131C493}"/>
              </a:ext>
            </a:extLst>
          </p:cNvPr>
          <p:cNvSpPr>
            <a:spLocks/>
          </p:cNvSpPr>
          <p:nvPr/>
        </p:nvSpPr>
        <p:spPr bwMode="hidden">
          <a:xfrm flipH="1" flipV="1">
            <a:off x="0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36DBB4AD-2D8E-804D-89C8-94EE046494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90125" y="202551"/>
            <a:ext cx="471488" cy="47148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D1E80286-D6F9-6945-8C17-9C20F3FA04F2}"/>
              </a:ext>
            </a:extLst>
          </p:cNvPr>
          <p:cNvSpPr txBox="1"/>
          <p:nvPr/>
        </p:nvSpPr>
        <p:spPr>
          <a:xfrm>
            <a:off x="370625" y="739816"/>
            <a:ext cx="8304416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This PE and </a:t>
            </a:r>
            <a:r>
              <a:rPr lang="en-US" sz="1600" dirty="0" err="1"/>
              <a:t>Maths</a:t>
            </a:r>
            <a:r>
              <a:rPr lang="en-US" sz="1600" dirty="0"/>
              <a:t> challenge card has been created to help keep your mind and body active using a quick and fun challenge! </a:t>
            </a:r>
          </a:p>
          <a:p>
            <a:endParaRPr lang="en-US" sz="1600" dirty="0"/>
          </a:p>
          <a:p>
            <a:r>
              <a:rPr lang="en-US" sz="1600" dirty="0"/>
              <a:t>The card is suitable for KS2 to KS3 (ages 8 to 14) to develop or reinforce numeracy skills linked to physical activity and problem solving.</a:t>
            </a:r>
          </a:p>
          <a:p>
            <a:endParaRPr lang="en-US" sz="1600" dirty="0"/>
          </a:p>
          <a:p>
            <a:r>
              <a:rPr lang="en-US" sz="1600" dirty="0"/>
              <a:t>The aim of the challenge is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(Physical) Complete a 1 hour challenge, progressively getting harder on a chosen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(Mathematical) Using and understanding clock terminology. Learning to tell the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 </a:t>
            </a:r>
          </a:p>
          <a:p>
            <a:r>
              <a:rPr lang="en-US" sz="1500" dirty="0"/>
              <a:t>The rules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Choose level 1 or level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Using the picture information work out what each picture represents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Complete the table below the problem or on your own grid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Complete the work out, each row at a time using your solved answers for each activity.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Extensions: 	1. Go to the next level</a:t>
            </a:r>
          </a:p>
          <a:p>
            <a:pPr lvl="3"/>
            <a:r>
              <a:rPr lang="en-US" sz="1500" dirty="0"/>
              <a:t>2. Change the activities</a:t>
            </a:r>
          </a:p>
          <a:p>
            <a:pPr lvl="3"/>
            <a:r>
              <a:rPr lang="en-US" sz="1500" dirty="0"/>
              <a:t>3. Make up your own picture problems 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DE319420-8D2F-734F-A241-13F931172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visit </a:t>
            </a:r>
            <a:r>
              <a:rPr lang="en-US" altLang="en-US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www.pescholar.com</a:t>
            </a:r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</p:spTree>
    <p:extLst>
      <p:ext uri="{BB962C8B-B14F-4D97-AF65-F5344CB8AC3E}">
        <p14:creationId xmlns:p14="http://schemas.microsoft.com/office/powerpoint/2010/main" val="2617867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5195E33F-6B5D-3143-89F5-95EF40B471EF}"/>
              </a:ext>
            </a:extLst>
          </p:cNvPr>
          <p:cNvSpPr txBox="1">
            <a:spLocks/>
          </p:cNvSpPr>
          <p:nvPr/>
        </p:nvSpPr>
        <p:spPr>
          <a:xfrm>
            <a:off x="233374" y="-28241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  <a:latin typeface="+mj-lt"/>
                <a:ea typeface="+mj-ea"/>
                <a:cs typeface="Avenir Heavy"/>
              </a:defRPr>
            </a:lvl1pPr>
          </a:lstStyle>
          <a:p>
            <a:pPr algn="l"/>
            <a:r>
              <a:rPr lang="en-US" sz="4000" dirty="0"/>
              <a:t>Daily Challenge - PE and </a:t>
            </a:r>
            <a:r>
              <a:rPr lang="en-US" sz="4000" dirty="0" err="1"/>
              <a:t>Maths</a:t>
            </a:r>
            <a:r>
              <a:rPr lang="en-US" sz="4000" dirty="0"/>
              <a:t> #25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574629A-EB11-2243-A189-7CA06CD0C559}"/>
              </a:ext>
            </a:extLst>
          </p:cNvPr>
          <p:cNvGrpSpPr/>
          <p:nvPr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rgbClr val="173B6E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A840CAA-D998-3447-9F75-4DD7C89EA5E9}"/>
                </a:ext>
              </a:extLst>
            </p:cNvPr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E365A"/>
                </a:solidFill>
              </a:endParaRPr>
            </a:p>
          </p:txBody>
        </p:sp>
        <p:sp useBgFill="1">
          <p:nvSpPr>
            <p:cNvPr id="34" name="Freeform 33">
              <a:extLst>
                <a:ext uri="{FF2B5EF4-FFF2-40B4-BE49-F238E27FC236}">
                  <a16:creationId xmlns:a16="http://schemas.microsoft.com/office/drawing/2014/main" id="{FF876226-2EB8-6645-8DB9-0343169C7DFD}"/>
                </a:ext>
              </a:extLst>
            </p:cNvPr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1E365A"/>
                </a:solidFill>
              </a:endParaRPr>
            </a:p>
          </p:txBody>
        </p:sp>
      </p:grpSp>
      <p:pic>
        <p:nvPicPr>
          <p:cNvPr id="37" name="Picture 36" descr="LANDSCAPE_LOGO_1_WHITE.eps">
            <a:extLst>
              <a:ext uri="{FF2B5EF4-FFF2-40B4-BE49-F238E27FC236}">
                <a16:creationId xmlns:a16="http://schemas.microsoft.com/office/drawing/2014/main" id="{C9478180-72F3-6948-BF49-D2AD9F72C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38" name="Freeform 37">
            <a:extLst>
              <a:ext uri="{FF2B5EF4-FFF2-40B4-BE49-F238E27FC236}">
                <a16:creationId xmlns:a16="http://schemas.microsoft.com/office/drawing/2014/main" id="{2837B3A8-A07F-9A40-895F-764A8131C493}"/>
              </a:ext>
            </a:extLst>
          </p:cNvPr>
          <p:cNvSpPr>
            <a:spLocks/>
          </p:cNvSpPr>
          <p:nvPr/>
        </p:nvSpPr>
        <p:spPr bwMode="hidden">
          <a:xfrm flipH="1" flipV="1">
            <a:off x="0" y="5574277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36DBB4AD-2D8E-804D-89C8-94EE04649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47228" y="179765"/>
            <a:ext cx="471488" cy="4714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5746BB6-26AC-49A7-9741-35A5ADDB6A4D}"/>
              </a:ext>
            </a:extLst>
          </p:cNvPr>
          <p:cNvSpPr/>
          <p:nvPr/>
        </p:nvSpPr>
        <p:spPr>
          <a:xfrm>
            <a:off x="1563264" y="602347"/>
            <a:ext cx="63396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3D Shapes</a:t>
            </a:r>
            <a:endParaRPr lang="en-US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1E2C0AA1-D4AC-4541-9497-98FEFA526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visit </a:t>
            </a:r>
            <a:r>
              <a:rPr lang="en-US" altLang="en-US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www.pescholar.com</a:t>
            </a:r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736A2A02-968C-4360-B6DB-79F59B6BE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711685"/>
              </p:ext>
            </p:extLst>
          </p:nvPr>
        </p:nvGraphicFramePr>
        <p:xfrm>
          <a:off x="2796988" y="1197911"/>
          <a:ext cx="6209956" cy="460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4771">
                  <a:extLst>
                    <a:ext uri="{9D8B030D-6E8A-4147-A177-3AD203B41FA5}">
                      <a16:colId xmlns:a16="http://schemas.microsoft.com/office/drawing/2014/main" val="2119908135"/>
                    </a:ext>
                  </a:extLst>
                </a:gridCol>
                <a:gridCol w="924930">
                  <a:extLst>
                    <a:ext uri="{9D8B030D-6E8A-4147-A177-3AD203B41FA5}">
                      <a16:colId xmlns:a16="http://schemas.microsoft.com/office/drawing/2014/main" val="3012805623"/>
                    </a:ext>
                  </a:extLst>
                </a:gridCol>
                <a:gridCol w="713198">
                  <a:extLst>
                    <a:ext uri="{9D8B030D-6E8A-4147-A177-3AD203B41FA5}">
                      <a16:colId xmlns:a16="http://schemas.microsoft.com/office/drawing/2014/main" val="2312139158"/>
                    </a:ext>
                  </a:extLst>
                </a:gridCol>
                <a:gridCol w="876950">
                  <a:extLst>
                    <a:ext uri="{9D8B030D-6E8A-4147-A177-3AD203B41FA5}">
                      <a16:colId xmlns:a16="http://schemas.microsoft.com/office/drawing/2014/main" val="1884615692"/>
                    </a:ext>
                  </a:extLst>
                </a:gridCol>
                <a:gridCol w="720561">
                  <a:extLst>
                    <a:ext uri="{9D8B030D-6E8A-4147-A177-3AD203B41FA5}">
                      <a16:colId xmlns:a16="http://schemas.microsoft.com/office/drawing/2014/main" val="233404435"/>
                    </a:ext>
                  </a:extLst>
                </a:gridCol>
                <a:gridCol w="1589546">
                  <a:extLst>
                    <a:ext uri="{9D8B030D-6E8A-4147-A177-3AD203B41FA5}">
                      <a16:colId xmlns:a16="http://schemas.microsoft.com/office/drawing/2014/main" val="1265438143"/>
                    </a:ext>
                  </a:extLst>
                </a:gridCol>
              </a:tblGrid>
              <a:tr h="69005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3D Shape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Name of shape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Number of faces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Number of corners </a:t>
                      </a:r>
                    </a:p>
                    <a:p>
                      <a:pPr algn="ctr"/>
                      <a:r>
                        <a:rPr lang="en-GB" sz="1200" b="1" dirty="0"/>
                        <a:t>(vertices)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Number of edges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/>
                        <a:t>Number of laps to run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/>
                        <a:t>Answer: multiply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/>
                        <a:t>(Faces x vertices x edges)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207354"/>
                  </a:ext>
                </a:extLst>
              </a:tr>
              <a:tr h="556108">
                <a:tc>
                  <a:txBody>
                    <a:bodyPr/>
                    <a:lstStyle/>
                    <a:p>
                      <a:pPr algn="l"/>
                      <a:endParaRPr lang="en-GB" sz="1400" dirty="0"/>
                    </a:p>
                    <a:p>
                      <a:pPr algn="l"/>
                      <a:endParaRPr lang="en-GB" sz="1400" dirty="0"/>
                    </a:p>
                    <a:p>
                      <a:pPr algn="l"/>
                      <a:endParaRPr lang="en-GB" sz="1400" dirty="0"/>
                    </a:p>
                    <a:p>
                      <a:pPr algn="l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09644"/>
                  </a:ext>
                </a:extLst>
              </a:tr>
              <a:tr h="55610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333256"/>
                  </a:ext>
                </a:extLst>
              </a:tr>
              <a:tr h="578735">
                <a:tc>
                  <a:txBody>
                    <a:bodyPr/>
                    <a:lstStyle/>
                    <a:p>
                      <a:pPr algn="l"/>
                      <a:endParaRPr lang="en-GB" sz="1400" dirty="0"/>
                    </a:p>
                    <a:p>
                      <a:pPr algn="l"/>
                      <a:endParaRPr lang="en-GB" sz="1400" dirty="0"/>
                    </a:p>
                    <a:p>
                      <a:pPr algn="l"/>
                      <a:endParaRPr lang="en-GB" sz="1400" dirty="0"/>
                    </a:p>
                    <a:p>
                      <a:pPr algn="l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764793"/>
                  </a:ext>
                </a:extLst>
              </a:tr>
              <a:tr h="556108">
                <a:tc>
                  <a:txBody>
                    <a:bodyPr/>
                    <a:lstStyle/>
                    <a:p>
                      <a:pPr algn="l"/>
                      <a:endParaRPr lang="en-GB" sz="1400" dirty="0"/>
                    </a:p>
                    <a:p>
                      <a:pPr algn="l"/>
                      <a:endParaRPr lang="en-GB" sz="1400" dirty="0"/>
                    </a:p>
                    <a:p>
                      <a:pPr algn="l"/>
                      <a:endParaRPr lang="en-GB" sz="1400" dirty="0"/>
                    </a:p>
                    <a:p>
                      <a:pPr algn="l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161067"/>
                  </a:ext>
                </a:extLst>
              </a:tr>
            </a:tbl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E09FAF7E-2D40-45A6-8F19-6BAAB73437E2}"/>
              </a:ext>
            </a:extLst>
          </p:cNvPr>
          <p:cNvSpPr txBox="1"/>
          <p:nvPr/>
        </p:nvSpPr>
        <p:spPr>
          <a:xfrm>
            <a:off x="137057" y="746139"/>
            <a:ext cx="2561328" cy="48936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GB" sz="1200" b="1" dirty="0"/>
          </a:p>
          <a:p>
            <a:endParaRPr lang="en-GB" sz="1200" b="1" dirty="0"/>
          </a:p>
          <a:p>
            <a:pPr algn="ctr"/>
            <a:r>
              <a:rPr lang="en-GB" sz="1200" b="1" dirty="0"/>
              <a:t>Set up a running course</a:t>
            </a:r>
          </a:p>
          <a:p>
            <a:pPr algn="ctr"/>
            <a:r>
              <a:rPr lang="en-GB" sz="1200" b="1" dirty="0"/>
              <a:t>(you choose distance and route)</a:t>
            </a:r>
          </a:p>
          <a:p>
            <a:pPr algn="ctr"/>
            <a:endParaRPr lang="en-GB" sz="1200" b="1" dirty="0"/>
          </a:p>
          <a:p>
            <a:pPr algn="ctr"/>
            <a:endParaRPr lang="en-GB" sz="1200" b="1" dirty="0"/>
          </a:p>
          <a:p>
            <a:pPr algn="ctr"/>
            <a:endParaRPr lang="en-GB" sz="1200" b="1" dirty="0"/>
          </a:p>
          <a:p>
            <a:pPr algn="ctr"/>
            <a:endParaRPr lang="en-GB" sz="1200" b="1" dirty="0"/>
          </a:p>
          <a:p>
            <a:r>
              <a:rPr lang="en-GB" sz="1200" dirty="0"/>
              <a:t>Complete the 3D shape table</a:t>
            </a:r>
          </a:p>
          <a:p>
            <a:endParaRPr lang="en-GB" sz="1200" dirty="0"/>
          </a:p>
          <a:p>
            <a:r>
              <a:rPr lang="en-GB" sz="1200" dirty="0"/>
              <a:t>Work out the last column by multiplying the number of face by the number of corners (vertices) by the number of edges</a:t>
            </a:r>
          </a:p>
          <a:p>
            <a:endParaRPr lang="en-GB" sz="1200" dirty="0"/>
          </a:p>
          <a:p>
            <a:r>
              <a:rPr lang="en-GB" sz="1200" dirty="0"/>
              <a:t>Use this final to indicate the number of laps to run of your course.</a:t>
            </a:r>
          </a:p>
          <a:p>
            <a:endParaRPr lang="en-GB" sz="1200" dirty="0"/>
          </a:p>
          <a:p>
            <a:r>
              <a:rPr lang="en-GB" sz="1200" b="1" dirty="0"/>
              <a:t>Extras:</a:t>
            </a:r>
          </a:p>
          <a:p>
            <a:r>
              <a:rPr lang="en-GB" sz="1200" dirty="0"/>
              <a:t>Work out your total distance by measuring your course and multiplying by your total number of laps</a:t>
            </a:r>
          </a:p>
          <a:p>
            <a:endParaRPr lang="en-GB" sz="1200" dirty="0"/>
          </a:p>
          <a:p>
            <a:r>
              <a:rPr lang="en-GB" sz="1200" dirty="0"/>
              <a:t>Dd in a skill like a bouncing a ball as you run your laps.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78AF741-1DB9-4BE0-8CE7-4983D3BA53CD}"/>
              </a:ext>
            </a:extLst>
          </p:cNvPr>
          <p:cNvSpPr/>
          <p:nvPr/>
        </p:nvSpPr>
        <p:spPr>
          <a:xfrm>
            <a:off x="579326" y="755550"/>
            <a:ext cx="167920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Instructions </a:t>
            </a:r>
            <a:endParaRPr lang="en-US" sz="1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2A866315-3CB0-4AE8-B00E-65E4C10F1F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326" y="1510409"/>
            <a:ext cx="1542041" cy="6018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0FA75D-D108-4608-ADBB-633A6B9D17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7788" y="2012713"/>
            <a:ext cx="1014852" cy="913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1187E1-1179-40DE-8E08-69B7B1374CE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00388" y="3984853"/>
            <a:ext cx="778214" cy="8085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4FEE19-EE4C-4E8A-BD8B-9D3D570D19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9673" y="4962755"/>
            <a:ext cx="1151081" cy="7152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096CB9-3EA3-445A-91D6-D33B034628B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7745" y="2981827"/>
            <a:ext cx="1414935" cy="80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92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5195E33F-6B5D-3143-89F5-95EF40B471EF}"/>
              </a:ext>
            </a:extLst>
          </p:cNvPr>
          <p:cNvSpPr txBox="1">
            <a:spLocks/>
          </p:cNvSpPr>
          <p:nvPr/>
        </p:nvSpPr>
        <p:spPr>
          <a:xfrm>
            <a:off x="524860" y="-24763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  <a:latin typeface="+mj-lt"/>
                <a:ea typeface="+mj-ea"/>
                <a:cs typeface="Avenir Heavy"/>
              </a:defRPr>
            </a:lvl1pPr>
          </a:lstStyle>
          <a:p>
            <a:pPr algn="l"/>
            <a:r>
              <a:rPr lang="en-US" sz="4000" dirty="0"/>
              <a:t>Daily Challenge - PE and </a:t>
            </a:r>
            <a:r>
              <a:rPr lang="en-US" sz="4000" dirty="0" err="1"/>
              <a:t>Maths</a:t>
            </a:r>
            <a:r>
              <a:rPr lang="en-US" sz="4000" dirty="0"/>
              <a:t> #21</a:t>
            </a:r>
          </a:p>
        </p:txBody>
      </p:sp>
      <p:pic>
        <p:nvPicPr>
          <p:cNvPr id="37" name="Picture 36" descr="LANDSCAPE_LOGO_1_WHITE.eps">
            <a:extLst>
              <a:ext uri="{FF2B5EF4-FFF2-40B4-BE49-F238E27FC236}">
                <a16:creationId xmlns:a16="http://schemas.microsoft.com/office/drawing/2014/main" id="{C9478180-72F3-6948-BF49-D2AD9F72C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38" name="Freeform 37">
            <a:extLst>
              <a:ext uri="{FF2B5EF4-FFF2-40B4-BE49-F238E27FC236}">
                <a16:creationId xmlns:a16="http://schemas.microsoft.com/office/drawing/2014/main" id="{2837B3A8-A07F-9A40-895F-764A8131C493}"/>
              </a:ext>
            </a:extLst>
          </p:cNvPr>
          <p:cNvSpPr>
            <a:spLocks/>
          </p:cNvSpPr>
          <p:nvPr/>
        </p:nvSpPr>
        <p:spPr bwMode="hidden">
          <a:xfrm flipH="1" flipV="1">
            <a:off x="8136" y="5421044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36DBB4AD-2D8E-804D-89C8-94EE04649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93703" y="85586"/>
            <a:ext cx="471488" cy="471488"/>
          </a:xfrm>
          <a:prstGeom prst="rect">
            <a:avLst/>
          </a:prstGeom>
        </p:spPr>
      </p:pic>
      <p:sp>
        <p:nvSpPr>
          <p:cNvPr id="22" name="TextBox 1">
            <a:extLst>
              <a:ext uri="{FF2B5EF4-FFF2-40B4-BE49-F238E27FC236}">
                <a16:creationId xmlns:a16="http://schemas.microsoft.com/office/drawing/2014/main" id="{3808FABA-3495-1749-BE4D-EF6F982DD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visit </a:t>
            </a:r>
            <a:r>
              <a:rPr lang="en-US" altLang="en-US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www.pescholar.com</a:t>
            </a:r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1D6E3B-5022-4AFA-9BD7-05B71C813111}"/>
              </a:ext>
            </a:extLst>
          </p:cNvPr>
          <p:cNvSpPr/>
          <p:nvPr/>
        </p:nvSpPr>
        <p:spPr>
          <a:xfrm>
            <a:off x="1110910" y="561467"/>
            <a:ext cx="649474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Problem solving workout</a:t>
            </a:r>
            <a:endParaRPr lang="en-US" sz="2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41B541C-5904-45F4-9365-E51461C2FC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589054"/>
              </p:ext>
            </p:extLst>
          </p:nvPr>
        </p:nvGraphicFramePr>
        <p:xfrm>
          <a:off x="432097" y="1152281"/>
          <a:ext cx="2935047" cy="29410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6632">
                  <a:extLst>
                    <a:ext uri="{9D8B030D-6E8A-4147-A177-3AD203B41FA5}">
                      <a16:colId xmlns:a16="http://schemas.microsoft.com/office/drawing/2014/main" val="3854161762"/>
                    </a:ext>
                  </a:extLst>
                </a:gridCol>
                <a:gridCol w="758415">
                  <a:extLst>
                    <a:ext uri="{9D8B030D-6E8A-4147-A177-3AD203B41FA5}">
                      <a16:colId xmlns:a16="http://schemas.microsoft.com/office/drawing/2014/main" val="2294338997"/>
                    </a:ext>
                  </a:extLst>
                </a:gridCol>
              </a:tblGrid>
              <a:tr h="588201">
                <a:tc gridSpan="2"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Level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552564"/>
                  </a:ext>
                </a:extLst>
              </a:tr>
              <a:tr h="588201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=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875792"/>
                  </a:ext>
                </a:extLst>
              </a:tr>
              <a:tr h="588201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=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304117"/>
                  </a:ext>
                </a:extLst>
              </a:tr>
              <a:tr h="588201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=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209413"/>
                  </a:ext>
                </a:extLst>
              </a:tr>
              <a:tr h="588201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893397"/>
                  </a:ext>
                </a:extLst>
              </a:tr>
            </a:tbl>
          </a:graphicData>
        </a:graphic>
      </p:graphicFrame>
      <p:pic>
        <p:nvPicPr>
          <p:cNvPr id="28" name="Graphic 27">
            <a:extLst>
              <a:ext uri="{FF2B5EF4-FFF2-40B4-BE49-F238E27FC236}">
                <a16:creationId xmlns:a16="http://schemas.microsoft.com/office/drawing/2014/main" id="{8332B1A8-4471-4081-A2A3-A663C34C62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93614" y="2375781"/>
            <a:ext cx="538367" cy="538367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04FA4F9F-5AE5-436D-8FB5-C56DA54FD3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7234" y="1699454"/>
            <a:ext cx="680283" cy="68028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F0E6DF70-C76A-4A62-BCAE-581CB3FC2019}"/>
              </a:ext>
            </a:extLst>
          </p:cNvPr>
          <p:cNvSpPr txBox="1"/>
          <p:nvPr/>
        </p:nvSpPr>
        <p:spPr>
          <a:xfrm>
            <a:off x="3480711" y="2226596"/>
            <a:ext cx="2335566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1200" b="1" dirty="0"/>
          </a:p>
          <a:p>
            <a:r>
              <a:rPr lang="en-GB" sz="1200" b="1" dirty="0"/>
              <a:t>Pick your level</a:t>
            </a:r>
          </a:p>
          <a:p>
            <a:endParaRPr lang="en-GB" sz="1200" dirty="0"/>
          </a:p>
          <a:p>
            <a:r>
              <a:rPr lang="en-GB" sz="1200" dirty="0"/>
              <a:t>Using the information you are given work out what the number each picture represents </a:t>
            </a:r>
          </a:p>
          <a:p>
            <a:r>
              <a:rPr lang="en-GB" sz="1200" dirty="0"/>
              <a:t>(fill in your answers at the bottom)</a:t>
            </a:r>
          </a:p>
          <a:p>
            <a:endParaRPr lang="en-GB" sz="1200" dirty="0"/>
          </a:p>
          <a:p>
            <a:r>
              <a:rPr lang="en-GB" sz="1200" dirty="0"/>
              <a:t>Complete the work out each row at a time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00052BC-7E5C-4E88-8284-D7365560C17F}"/>
              </a:ext>
            </a:extLst>
          </p:cNvPr>
          <p:cNvSpPr/>
          <p:nvPr/>
        </p:nvSpPr>
        <p:spPr>
          <a:xfrm>
            <a:off x="3725225" y="2170865"/>
            <a:ext cx="167920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Instructions </a:t>
            </a:r>
            <a:endParaRPr lang="en-US" sz="1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6F7E57A-7876-4F87-B700-39DB02684F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53016" y="1727804"/>
            <a:ext cx="680283" cy="680283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EC93AF57-5BAC-44DF-B0B2-6F0746B434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0125" y="1699454"/>
            <a:ext cx="680283" cy="68028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7CD5973-AE30-4BF4-9298-E61B6A65BB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2714" y="2300997"/>
            <a:ext cx="680283" cy="680283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6417ED39-4A23-47CD-9E6B-492D91F393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30408" y="2367465"/>
            <a:ext cx="538367" cy="538367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D03B4E57-D3B9-4433-9DCE-B7A7D3633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8894" y="2848170"/>
            <a:ext cx="680283" cy="680283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8BDE1565-E7DC-4403-AF1B-21594392B4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21082" y="2926910"/>
            <a:ext cx="538367" cy="538367"/>
          </a:xfrm>
          <a:prstGeom prst="rect">
            <a:avLst/>
          </a:prstGeom>
        </p:spPr>
      </p:pic>
      <p:pic>
        <p:nvPicPr>
          <p:cNvPr id="25" name="Picture 6" descr="Jumping premium icon">
            <a:extLst>
              <a:ext uri="{FF2B5EF4-FFF2-40B4-BE49-F238E27FC236}">
                <a16:creationId xmlns:a16="http://schemas.microsoft.com/office/drawing/2014/main" id="{D7C53121-1AAE-43EA-B521-02EE0D031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093" y="2948832"/>
            <a:ext cx="483210" cy="48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Jumping premium icon">
            <a:extLst>
              <a:ext uri="{FF2B5EF4-FFF2-40B4-BE49-F238E27FC236}">
                <a16:creationId xmlns:a16="http://schemas.microsoft.com/office/drawing/2014/main" id="{0653E424-84B5-42E0-A222-83DD4B537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14" y="3543760"/>
            <a:ext cx="483210" cy="48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Jumping premium icon">
            <a:extLst>
              <a:ext uri="{FF2B5EF4-FFF2-40B4-BE49-F238E27FC236}">
                <a16:creationId xmlns:a16="http://schemas.microsoft.com/office/drawing/2014/main" id="{53A8E62E-4E58-415A-AA4B-06A764E43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704" y="3542558"/>
            <a:ext cx="483210" cy="48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Jumping premium icon">
            <a:extLst>
              <a:ext uri="{FF2B5EF4-FFF2-40B4-BE49-F238E27FC236}">
                <a16:creationId xmlns:a16="http://schemas.microsoft.com/office/drawing/2014/main" id="{537EBBD6-0604-4CFE-8373-4454AA852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986" y="3558893"/>
            <a:ext cx="483210" cy="48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3F98EC9-B7A1-4E58-9CC1-ECDC190C21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732773"/>
              </p:ext>
            </p:extLst>
          </p:nvPr>
        </p:nvGraphicFramePr>
        <p:xfrm>
          <a:off x="488894" y="4241906"/>
          <a:ext cx="287825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5391">
                  <a:extLst>
                    <a:ext uri="{9D8B030D-6E8A-4147-A177-3AD203B41FA5}">
                      <a16:colId xmlns:a16="http://schemas.microsoft.com/office/drawing/2014/main" val="3729214752"/>
                    </a:ext>
                  </a:extLst>
                </a:gridCol>
                <a:gridCol w="772859">
                  <a:extLst>
                    <a:ext uri="{9D8B030D-6E8A-4147-A177-3AD203B41FA5}">
                      <a16:colId xmlns:a16="http://schemas.microsoft.com/office/drawing/2014/main" val="1760387007"/>
                    </a:ext>
                  </a:extLst>
                </a:gridCol>
              </a:tblGrid>
              <a:tr h="344381">
                <a:tc>
                  <a:txBody>
                    <a:bodyPr/>
                    <a:lstStyle/>
                    <a:p>
                      <a:r>
                        <a:rPr lang="en-GB" dirty="0"/>
                        <a:t>Press ups: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=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905632"/>
                  </a:ext>
                </a:extLst>
              </a:tr>
              <a:tr h="344381">
                <a:tc>
                  <a:txBody>
                    <a:bodyPr/>
                    <a:lstStyle/>
                    <a:p>
                      <a:r>
                        <a:rPr lang="en-GB" dirty="0"/>
                        <a:t>Sit ups: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=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411542"/>
                  </a:ext>
                </a:extLst>
              </a:tr>
              <a:tr h="594411">
                <a:tc>
                  <a:txBody>
                    <a:bodyPr/>
                    <a:lstStyle/>
                    <a:p>
                      <a:r>
                        <a:rPr lang="en-GB" dirty="0"/>
                        <a:t>Star Jumps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=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671719"/>
                  </a:ext>
                </a:extLst>
              </a:tr>
            </a:tbl>
          </a:graphicData>
        </a:graphic>
      </p:graphicFrame>
      <p:pic>
        <p:nvPicPr>
          <p:cNvPr id="32" name="Graphic 31">
            <a:extLst>
              <a:ext uri="{FF2B5EF4-FFF2-40B4-BE49-F238E27FC236}">
                <a16:creationId xmlns:a16="http://schemas.microsoft.com/office/drawing/2014/main" id="{DBCE30FE-22FC-4D16-8717-3997F05675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31981" y="4093286"/>
            <a:ext cx="680283" cy="680283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C89F14AF-BFEB-4093-A478-26D295F169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92769" y="4538300"/>
            <a:ext cx="538367" cy="538367"/>
          </a:xfrm>
          <a:prstGeom prst="rect">
            <a:avLst/>
          </a:prstGeom>
        </p:spPr>
      </p:pic>
      <p:pic>
        <p:nvPicPr>
          <p:cNvPr id="39" name="Picture 6" descr="Jumping premium icon">
            <a:extLst>
              <a:ext uri="{FF2B5EF4-FFF2-40B4-BE49-F238E27FC236}">
                <a16:creationId xmlns:a16="http://schemas.microsoft.com/office/drawing/2014/main" id="{DD4E8175-47ED-4AA9-92FD-CC5AFC030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99" y="5070736"/>
            <a:ext cx="391046" cy="39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23C6E9D3-EB96-4D33-B333-714B37AC8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333563"/>
              </p:ext>
            </p:extLst>
          </p:nvPr>
        </p:nvGraphicFramePr>
        <p:xfrm>
          <a:off x="5957333" y="1152281"/>
          <a:ext cx="2923105" cy="29087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3339">
                  <a:extLst>
                    <a:ext uri="{9D8B030D-6E8A-4147-A177-3AD203B41FA5}">
                      <a16:colId xmlns:a16="http://schemas.microsoft.com/office/drawing/2014/main" val="3854161762"/>
                    </a:ext>
                  </a:extLst>
                </a:gridCol>
                <a:gridCol w="669766">
                  <a:extLst>
                    <a:ext uri="{9D8B030D-6E8A-4147-A177-3AD203B41FA5}">
                      <a16:colId xmlns:a16="http://schemas.microsoft.com/office/drawing/2014/main" val="2294338997"/>
                    </a:ext>
                  </a:extLst>
                </a:gridCol>
              </a:tblGrid>
              <a:tr h="588201">
                <a:tc gridSpan="2"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Level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552564"/>
                  </a:ext>
                </a:extLst>
              </a:tr>
              <a:tr h="470214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= 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875792"/>
                  </a:ext>
                </a:extLst>
              </a:tr>
              <a:tr h="467958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= 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304117"/>
                  </a:ext>
                </a:extLst>
              </a:tr>
              <a:tr h="441064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= 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209413"/>
                  </a:ext>
                </a:extLst>
              </a:tr>
              <a:tr h="500231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893397"/>
                  </a:ext>
                </a:extLst>
              </a:tr>
              <a:tr h="441063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=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195778"/>
                  </a:ext>
                </a:extLst>
              </a:tr>
            </a:tbl>
          </a:graphicData>
        </a:graphic>
      </p:graphicFrame>
      <p:pic>
        <p:nvPicPr>
          <p:cNvPr id="41" name="Graphic 40">
            <a:extLst>
              <a:ext uri="{FF2B5EF4-FFF2-40B4-BE49-F238E27FC236}">
                <a16:creationId xmlns:a16="http://schemas.microsoft.com/office/drawing/2014/main" id="{CB497F79-A341-42FD-9A4F-9022900653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04365" y="1615632"/>
            <a:ext cx="680283" cy="680283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8CBD021A-BD02-47EE-A3BE-639B52DFB2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07065" y="1620714"/>
            <a:ext cx="680283" cy="680283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DA38E5D2-EFED-41CE-978D-E01AAF5089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45609" y="1628570"/>
            <a:ext cx="680283" cy="680283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896EDE0A-E0F7-47F5-BF5A-0F77F8B0E3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38871" y="2180709"/>
            <a:ext cx="538367" cy="538367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6C5B5BF8-605D-4DE5-8798-3C1B7C56EA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96372" y="2150825"/>
            <a:ext cx="538367" cy="538367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10DF3967-7983-4464-856E-8B01DC2031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71323" y="2110552"/>
            <a:ext cx="680283" cy="680283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0C442084-81DD-457B-BD66-86136A5463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90915" y="2611146"/>
            <a:ext cx="538367" cy="538367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293F9FD5-4910-489C-9DB8-D12AECA1B7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26782" y="2525932"/>
            <a:ext cx="680283" cy="680283"/>
          </a:xfrm>
          <a:prstGeom prst="rect">
            <a:avLst/>
          </a:prstGeom>
        </p:spPr>
      </p:pic>
      <p:pic>
        <p:nvPicPr>
          <p:cNvPr id="49" name="Picture 6" descr="Jumping premium icon">
            <a:extLst>
              <a:ext uri="{FF2B5EF4-FFF2-40B4-BE49-F238E27FC236}">
                <a16:creationId xmlns:a16="http://schemas.microsoft.com/office/drawing/2014/main" id="{1F454FC6-D1CE-495E-85CD-69FB1506D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972" y="2719076"/>
            <a:ext cx="326983" cy="32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Jumping premium icon">
            <a:extLst>
              <a:ext uri="{FF2B5EF4-FFF2-40B4-BE49-F238E27FC236}">
                <a16:creationId xmlns:a16="http://schemas.microsoft.com/office/drawing/2014/main" id="{9879E97E-1CEA-457F-85DB-2BAC17123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533" y="3209634"/>
            <a:ext cx="326983" cy="32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Jumping premium icon">
            <a:extLst>
              <a:ext uri="{FF2B5EF4-FFF2-40B4-BE49-F238E27FC236}">
                <a16:creationId xmlns:a16="http://schemas.microsoft.com/office/drawing/2014/main" id="{56D1C28B-54CD-495C-9FF9-5DA71677E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735" y="3206215"/>
            <a:ext cx="326983" cy="32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8D754831-D7D2-4C9E-8FF1-9EF24DF116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50921" y="3024798"/>
            <a:ext cx="680283" cy="680283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CCE1DC05-AD6C-444C-B318-FD1B4FC4E3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13239" y="3072715"/>
            <a:ext cx="538367" cy="538367"/>
          </a:xfrm>
          <a:prstGeom prst="rect">
            <a:avLst/>
          </a:prstGeom>
        </p:spPr>
      </p:pic>
      <p:pic>
        <p:nvPicPr>
          <p:cNvPr id="55" name="Picture 6" descr="Jumping premium icon">
            <a:extLst>
              <a:ext uri="{FF2B5EF4-FFF2-40B4-BE49-F238E27FC236}">
                <a16:creationId xmlns:a16="http://schemas.microsoft.com/office/drawing/2014/main" id="{2AF02BF9-B9C0-4A7F-841C-A43BE275B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365" y="3717092"/>
            <a:ext cx="230420" cy="23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Jumping premium icon">
            <a:extLst>
              <a:ext uri="{FF2B5EF4-FFF2-40B4-BE49-F238E27FC236}">
                <a16:creationId xmlns:a16="http://schemas.microsoft.com/office/drawing/2014/main" id="{B48AED75-1845-4E63-B41A-B2BB25679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95" y="3706978"/>
            <a:ext cx="250648" cy="25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93814CFF-79BD-4273-9602-F05AB22BDD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98973" y="3533198"/>
            <a:ext cx="567816" cy="567816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D7ADDD67-53C4-4560-9A34-EB4C496A55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27752" y="3624250"/>
            <a:ext cx="435714" cy="435714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6A31368B-E1AF-4317-8CFD-DA3123612F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23678" y="3636611"/>
            <a:ext cx="416403" cy="416403"/>
          </a:xfrm>
          <a:prstGeom prst="rect">
            <a:avLst/>
          </a:prstGeom>
        </p:spPr>
      </p:pic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B8DD1592-199A-43F0-AC79-BF7AA19427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470178"/>
              </p:ext>
            </p:extLst>
          </p:nvPr>
        </p:nvGraphicFramePr>
        <p:xfrm>
          <a:off x="5990157" y="4276439"/>
          <a:ext cx="287825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5391">
                  <a:extLst>
                    <a:ext uri="{9D8B030D-6E8A-4147-A177-3AD203B41FA5}">
                      <a16:colId xmlns:a16="http://schemas.microsoft.com/office/drawing/2014/main" val="3729214752"/>
                    </a:ext>
                  </a:extLst>
                </a:gridCol>
                <a:gridCol w="772859">
                  <a:extLst>
                    <a:ext uri="{9D8B030D-6E8A-4147-A177-3AD203B41FA5}">
                      <a16:colId xmlns:a16="http://schemas.microsoft.com/office/drawing/2014/main" val="1760387007"/>
                    </a:ext>
                  </a:extLst>
                </a:gridCol>
              </a:tblGrid>
              <a:tr h="344381">
                <a:tc>
                  <a:txBody>
                    <a:bodyPr/>
                    <a:lstStyle/>
                    <a:p>
                      <a:r>
                        <a:rPr lang="en-GB" dirty="0"/>
                        <a:t>Press ups: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=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905632"/>
                  </a:ext>
                </a:extLst>
              </a:tr>
              <a:tr h="344381">
                <a:tc>
                  <a:txBody>
                    <a:bodyPr/>
                    <a:lstStyle/>
                    <a:p>
                      <a:r>
                        <a:rPr lang="en-GB" dirty="0"/>
                        <a:t>Sit ups: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=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411542"/>
                  </a:ext>
                </a:extLst>
              </a:tr>
              <a:tr h="594411">
                <a:tc>
                  <a:txBody>
                    <a:bodyPr/>
                    <a:lstStyle/>
                    <a:p>
                      <a:r>
                        <a:rPr lang="en-GB" dirty="0"/>
                        <a:t>Star Jumps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=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671719"/>
                  </a:ext>
                </a:extLst>
              </a:tr>
            </a:tbl>
          </a:graphicData>
        </a:graphic>
      </p:graphicFrame>
      <p:pic>
        <p:nvPicPr>
          <p:cNvPr id="62" name="Graphic 61">
            <a:extLst>
              <a:ext uri="{FF2B5EF4-FFF2-40B4-BE49-F238E27FC236}">
                <a16:creationId xmlns:a16="http://schemas.microsoft.com/office/drawing/2014/main" id="{38A7492F-297B-4278-823A-7DE789BE1D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33244" y="4127819"/>
            <a:ext cx="680283" cy="680283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0E27B172-40DC-4F8D-B90C-ECA076CFAA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94032" y="4572833"/>
            <a:ext cx="538367" cy="538367"/>
          </a:xfrm>
          <a:prstGeom prst="rect">
            <a:avLst/>
          </a:prstGeom>
        </p:spPr>
      </p:pic>
      <p:pic>
        <p:nvPicPr>
          <p:cNvPr id="64" name="Picture 6" descr="Jumping premium icon">
            <a:extLst>
              <a:ext uri="{FF2B5EF4-FFF2-40B4-BE49-F238E27FC236}">
                <a16:creationId xmlns:a16="http://schemas.microsoft.com/office/drawing/2014/main" id="{4BF547FC-9C34-4862-AD6C-26EC946A5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862" y="5105269"/>
            <a:ext cx="391046" cy="39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769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460CBCAA-8263-7A4D-B066-A344F5803B63}"/>
              </a:ext>
            </a:extLst>
          </p:cNvPr>
          <p:cNvGraphicFramePr/>
          <p:nvPr/>
        </p:nvGraphicFramePr>
        <p:xfrm>
          <a:off x="382384" y="1285597"/>
          <a:ext cx="837922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5195E33F-6B5D-3143-89F5-95EF40B471EF}"/>
              </a:ext>
            </a:extLst>
          </p:cNvPr>
          <p:cNvSpPr txBox="1">
            <a:spLocks/>
          </p:cNvSpPr>
          <p:nvPr/>
        </p:nvSpPr>
        <p:spPr>
          <a:xfrm>
            <a:off x="370625" y="-133205"/>
            <a:ext cx="83792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  <a:latin typeface="+mj-lt"/>
                <a:ea typeface="+mj-ea"/>
                <a:cs typeface="Avenir Heavy"/>
              </a:defRPr>
            </a:lvl1pPr>
          </a:lstStyle>
          <a:p>
            <a:pPr algn="l"/>
            <a:r>
              <a:rPr lang="en-US" sz="4000" dirty="0"/>
              <a:t>Daily Challenge - PE and </a:t>
            </a:r>
            <a:r>
              <a:rPr lang="en-US" sz="4000" dirty="0" err="1"/>
              <a:t>Maths</a:t>
            </a:r>
            <a:r>
              <a:rPr lang="en-US" sz="4000" dirty="0"/>
              <a:t> #22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574629A-EB11-2243-A189-7CA06CD0C559}"/>
              </a:ext>
            </a:extLst>
          </p:cNvPr>
          <p:cNvGrpSpPr/>
          <p:nvPr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rgbClr val="173B6E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A840CAA-D998-3447-9F75-4DD7C89EA5E9}"/>
                </a:ext>
              </a:extLst>
            </p:cNvPr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E365A"/>
                </a:solidFill>
              </a:endParaRPr>
            </a:p>
          </p:txBody>
        </p:sp>
        <p:sp useBgFill="1">
          <p:nvSpPr>
            <p:cNvPr id="34" name="Freeform 33">
              <a:extLst>
                <a:ext uri="{FF2B5EF4-FFF2-40B4-BE49-F238E27FC236}">
                  <a16:creationId xmlns:a16="http://schemas.microsoft.com/office/drawing/2014/main" id="{FF876226-2EB8-6645-8DB9-0343169C7DFD}"/>
                </a:ext>
              </a:extLst>
            </p:cNvPr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1E365A"/>
                </a:solidFill>
              </a:endParaRPr>
            </a:p>
          </p:txBody>
        </p:sp>
      </p:grpSp>
      <p:pic>
        <p:nvPicPr>
          <p:cNvPr id="37" name="Picture 36" descr="LANDSCAPE_LOGO_1_WHITE.eps">
            <a:extLst>
              <a:ext uri="{FF2B5EF4-FFF2-40B4-BE49-F238E27FC236}">
                <a16:creationId xmlns:a16="http://schemas.microsoft.com/office/drawing/2014/main" id="{C9478180-72F3-6948-BF49-D2AD9F72C8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38" name="Freeform 37">
            <a:extLst>
              <a:ext uri="{FF2B5EF4-FFF2-40B4-BE49-F238E27FC236}">
                <a16:creationId xmlns:a16="http://schemas.microsoft.com/office/drawing/2014/main" id="{2837B3A8-A07F-9A40-895F-764A8131C493}"/>
              </a:ext>
            </a:extLst>
          </p:cNvPr>
          <p:cNvSpPr>
            <a:spLocks/>
          </p:cNvSpPr>
          <p:nvPr/>
        </p:nvSpPr>
        <p:spPr bwMode="hidden">
          <a:xfrm flipH="1" flipV="1">
            <a:off x="0" y="5435538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36DBB4AD-2D8E-804D-89C8-94EE046494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90125" y="202551"/>
            <a:ext cx="471488" cy="47148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D1E80286-D6F9-6945-8C17-9C20F3FA04F2}"/>
              </a:ext>
            </a:extLst>
          </p:cNvPr>
          <p:cNvSpPr txBox="1"/>
          <p:nvPr/>
        </p:nvSpPr>
        <p:spPr>
          <a:xfrm>
            <a:off x="370625" y="739816"/>
            <a:ext cx="8304416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This PE and </a:t>
            </a:r>
            <a:r>
              <a:rPr lang="en-US" sz="1600" dirty="0" err="1"/>
              <a:t>Maths</a:t>
            </a:r>
            <a:r>
              <a:rPr lang="en-US" sz="1600" dirty="0"/>
              <a:t> challenge card has been created to help keep your mind and body active using a quick and fun challenge! </a:t>
            </a:r>
          </a:p>
          <a:p>
            <a:endParaRPr lang="en-US" sz="1600" dirty="0"/>
          </a:p>
          <a:p>
            <a:r>
              <a:rPr lang="en-US" sz="1600" dirty="0"/>
              <a:t>The card is suitable for KS1 to KS3 (ages 6 to 12) to develop or reinforce numeracy skills linked to physical activity, developing number patterns and learning times tables.  </a:t>
            </a:r>
          </a:p>
          <a:p>
            <a:endParaRPr lang="en-US" sz="1600" dirty="0"/>
          </a:p>
          <a:p>
            <a:r>
              <a:rPr lang="en-US" sz="1600" dirty="0"/>
              <a:t>The aim of the challenge is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(Physical) Complete a progressive work out on a chosen activity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(Mathematical) Calculate the multiples of a chosen number (learn the times tables)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500" dirty="0"/>
              <a:t>The rules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Choose a number, color in on the grid (or your own) the multiples of that number (the times table)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Choose a work out activity (Shuttle runs, star jumps, high jumps or sit ups)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Complete the work out of all the colored squares, resting in between each number.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Extensions: 	1. Choose different multiplies (x7, x12 etc.)</a:t>
            </a:r>
          </a:p>
          <a:p>
            <a:r>
              <a:rPr lang="en-US" sz="1500" dirty="0"/>
              <a:t>			2. Change the activity to complete</a:t>
            </a:r>
          </a:p>
          <a:p>
            <a:r>
              <a:rPr lang="en-US" sz="1500" dirty="0"/>
              <a:t>			3. Add in your own activities</a:t>
            </a:r>
          </a:p>
          <a:p>
            <a:r>
              <a:rPr lang="en-US" sz="1500" dirty="0"/>
              <a:t>			4. Mix and match activities for odd and even numbers  </a:t>
            </a:r>
          </a:p>
          <a:p>
            <a:r>
              <a:rPr lang="en-US" sz="1500" dirty="0"/>
              <a:t>			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DE319420-8D2F-734F-A241-13F931172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visit www.pescholar.com/home-learning</a:t>
            </a:r>
          </a:p>
        </p:txBody>
      </p:sp>
    </p:spTree>
    <p:extLst>
      <p:ext uri="{BB962C8B-B14F-4D97-AF65-F5344CB8AC3E}">
        <p14:creationId xmlns:p14="http://schemas.microsoft.com/office/powerpoint/2010/main" val="4219244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5195E33F-6B5D-3143-89F5-95EF40B471EF}"/>
              </a:ext>
            </a:extLst>
          </p:cNvPr>
          <p:cNvSpPr txBox="1">
            <a:spLocks/>
          </p:cNvSpPr>
          <p:nvPr/>
        </p:nvSpPr>
        <p:spPr>
          <a:xfrm>
            <a:off x="524860" y="-24763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  <a:latin typeface="+mj-lt"/>
                <a:ea typeface="+mj-ea"/>
                <a:cs typeface="Avenir Heavy"/>
              </a:defRPr>
            </a:lvl1pPr>
          </a:lstStyle>
          <a:p>
            <a:pPr algn="l"/>
            <a:r>
              <a:rPr lang="en-US" sz="4000" dirty="0"/>
              <a:t>Daily Challenge - PE and </a:t>
            </a:r>
            <a:r>
              <a:rPr lang="en-US" sz="4000" dirty="0" err="1"/>
              <a:t>Maths</a:t>
            </a:r>
            <a:r>
              <a:rPr lang="en-US" sz="4000" dirty="0"/>
              <a:t> #22</a:t>
            </a:r>
          </a:p>
        </p:txBody>
      </p:sp>
      <p:pic>
        <p:nvPicPr>
          <p:cNvPr id="37" name="Picture 36" descr="LANDSCAPE_LOGO_1_WHITE.eps">
            <a:extLst>
              <a:ext uri="{FF2B5EF4-FFF2-40B4-BE49-F238E27FC236}">
                <a16:creationId xmlns:a16="http://schemas.microsoft.com/office/drawing/2014/main" id="{C9478180-72F3-6948-BF49-D2AD9F72C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38" name="Freeform 37">
            <a:extLst>
              <a:ext uri="{FF2B5EF4-FFF2-40B4-BE49-F238E27FC236}">
                <a16:creationId xmlns:a16="http://schemas.microsoft.com/office/drawing/2014/main" id="{2837B3A8-A07F-9A40-895F-764A8131C493}"/>
              </a:ext>
            </a:extLst>
          </p:cNvPr>
          <p:cNvSpPr>
            <a:spLocks/>
          </p:cNvSpPr>
          <p:nvPr/>
        </p:nvSpPr>
        <p:spPr bwMode="hidden">
          <a:xfrm flipH="1" flipV="1">
            <a:off x="55898" y="5473397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36DBB4AD-2D8E-804D-89C8-94EE04649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93703" y="85586"/>
            <a:ext cx="471488" cy="471488"/>
          </a:xfrm>
          <a:prstGeom prst="rect">
            <a:avLst/>
          </a:prstGeom>
        </p:spPr>
      </p:pic>
      <p:sp>
        <p:nvSpPr>
          <p:cNvPr id="22" name="TextBox 1">
            <a:extLst>
              <a:ext uri="{FF2B5EF4-FFF2-40B4-BE49-F238E27FC236}">
                <a16:creationId xmlns:a16="http://schemas.microsoft.com/office/drawing/2014/main" id="{3808FABA-3495-1749-BE4D-EF6F982DD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visit </a:t>
            </a:r>
            <a:r>
              <a:rPr lang="en-US" altLang="en-US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www.pescholar.com</a:t>
            </a:r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1D6E3B-5022-4AFA-9BD7-05B71C813111}"/>
              </a:ext>
            </a:extLst>
          </p:cNvPr>
          <p:cNvSpPr/>
          <p:nvPr/>
        </p:nvSpPr>
        <p:spPr>
          <a:xfrm>
            <a:off x="1110910" y="561467"/>
            <a:ext cx="649474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Times table</a:t>
            </a:r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endurance work out ~ 4 in 1</a:t>
            </a:r>
            <a:endParaRPr lang="en-US" sz="2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2A221C-4123-4043-8B7F-35D9FE05FD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878" y="4628895"/>
            <a:ext cx="1029415" cy="9436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256EF52-8D35-40EE-8576-BD3867210A35}"/>
              </a:ext>
            </a:extLst>
          </p:cNvPr>
          <p:cNvSpPr txBox="1"/>
          <p:nvPr/>
        </p:nvSpPr>
        <p:spPr>
          <a:xfrm>
            <a:off x="6513755" y="1182019"/>
            <a:ext cx="2183803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GB" sz="1200" b="1" dirty="0"/>
          </a:p>
          <a:p>
            <a:endParaRPr lang="en-GB" sz="1200" b="1" dirty="0"/>
          </a:p>
          <a:p>
            <a:r>
              <a:rPr lang="en-GB" sz="1200" b="1" dirty="0"/>
              <a:t>Choose your times table </a:t>
            </a:r>
          </a:p>
          <a:p>
            <a:r>
              <a:rPr lang="en-GB" sz="1200" b="1" dirty="0"/>
              <a:t>(Example: times by 4 etc)</a:t>
            </a:r>
          </a:p>
          <a:p>
            <a:r>
              <a:rPr lang="en-GB" sz="1200" dirty="0"/>
              <a:t>Colour in all the multiples </a:t>
            </a:r>
          </a:p>
          <a:p>
            <a:r>
              <a:rPr lang="en-GB" sz="1200" dirty="0"/>
              <a:t>(Example: in the 4 times table)</a:t>
            </a:r>
          </a:p>
          <a:p>
            <a:endParaRPr lang="en-GB" sz="1200" dirty="0"/>
          </a:p>
          <a:p>
            <a:r>
              <a:rPr lang="en-GB" sz="1200" b="1" dirty="0"/>
              <a:t>Choose your activity </a:t>
            </a:r>
          </a:p>
          <a:p>
            <a:r>
              <a:rPr lang="en-GB" sz="1200" b="1" dirty="0"/>
              <a:t>(Example: high jumps)</a:t>
            </a:r>
          </a:p>
          <a:p>
            <a:r>
              <a:rPr lang="en-GB" sz="1200" dirty="0"/>
              <a:t>Complete work out</a:t>
            </a:r>
          </a:p>
          <a:p>
            <a:r>
              <a:rPr lang="en-GB" sz="1200" dirty="0"/>
              <a:t>(Example: 4, 8, 12 jumps)</a:t>
            </a:r>
          </a:p>
          <a:p>
            <a:r>
              <a:rPr lang="en-GB" sz="1200" dirty="0"/>
              <a:t>Rest between each number.</a:t>
            </a:r>
          </a:p>
          <a:p>
            <a:endParaRPr lang="en-GB" sz="1200" dirty="0"/>
          </a:p>
          <a:p>
            <a:pPr algn="ctr"/>
            <a:r>
              <a:rPr lang="en-GB" sz="1200" dirty="0"/>
              <a:t>Change number and or activity and repeat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1C627F5-85DA-4900-876B-60CD8EA1ED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567590"/>
              </p:ext>
            </p:extLst>
          </p:nvPr>
        </p:nvGraphicFramePr>
        <p:xfrm>
          <a:off x="346524" y="1163511"/>
          <a:ext cx="5742790" cy="3386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4279">
                  <a:extLst>
                    <a:ext uri="{9D8B030D-6E8A-4147-A177-3AD203B41FA5}">
                      <a16:colId xmlns:a16="http://schemas.microsoft.com/office/drawing/2014/main" val="1399711867"/>
                    </a:ext>
                  </a:extLst>
                </a:gridCol>
                <a:gridCol w="574279">
                  <a:extLst>
                    <a:ext uri="{9D8B030D-6E8A-4147-A177-3AD203B41FA5}">
                      <a16:colId xmlns:a16="http://schemas.microsoft.com/office/drawing/2014/main" val="1364915338"/>
                    </a:ext>
                  </a:extLst>
                </a:gridCol>
                <a:gridCol w="574279">
                  <a:extLst>
                    <a:ext uri="{9D8B030D-6E8A-4147-A177-3AD203B41FA5}">
                      <a16:colId xmlns:a16="http://schemas.microsoft.com/office/drawing/2014/main" val="647063634"/>
                    </a:ext>
                  </a:extLst>
                </a:gridCol>
                <a:gridCol w="574279">
                  <a:extLst>
                    <a:ext uri="{9D8B030D-6E8A-4147-A177-3AD203B41FA5}">
                      <a16:colId xmlns:a16="http://schemas.microsoft.com/office/drawing/2014/main" val="960731440"/>
                    </a:ext>
                  </a:extLst>
                </a:gridCol>
                <a:gridCol w="574279">
                  <a:extLst>
                    <a:ext uri="{9D8B030D-6E8A-4147-A177-3AD203B41FA5}">
                      <a16:colId xmlns:a16="http://schemas.microsoft.com/office/drawing/2014/main" val="3746311891"/>
                    </a:ext>
                  </a:extLst>
                </a:gridCol>
                <a:gridCol w="574279">
                  <a:extLst>
                    <a:ext uri="{9D8B030D-6E8A-4147-A177-3AD203B41FA5}">
                      <a16:colId xmlns:a16="http://schemas.microsoft.com/office/drawing/2014/main" val="2783525966"/>
                    </a:ext>
                  </a:extLst>
                </a:gridCol>
                <a:gridCol w="574279">
                  <a:extLst>
                    <a:ext uri="{9D8B030D-6E8A-4147-A177-3AD203B41FA5}">
                      <a16:colId xmlns:a16="http://schemas.microsoft.com/office/drawing/2014/main" val="2684847925"/>
                    </a:ext>
                  </a:extLst>
                </a:gridCol>
                <a:gridCol w="574279">
                  <a:extLst>
                    <a:ext uri="{9D8B030D-6E8A-4147-A177-3AD203B41FA5}">
                      <a16:colId xmlns:a16="http://schemas.microsoft.com/office/drawing/2014/main" val="3492830082"/>
                    </a:ext>
                  </a:extLst>
                </a:gridCol>
                <a:gridCol w="574279">
                  <a:extLst>
                    <a:ext uri="{9D8B030D-6E8A-4147-A177-3AD203B41FA5}">
                      <a16:colId xmlns:a16="http://schemas.microsoft.com/office/drawing/2014/main" val="3523768548"/>
                    </a:ext>
                  </a:extLst>
                </a:gridCol>
                <a:gridCol w="574279">
                  <a:extLst>
                    <a:ext uri="{9D8B030D-6E8A-4147-A177-3AD203B41FA5}">
                      <a16:colId xmlns:a16="http://schemas.microsoft.com/office/drawing/2014/main" val="1417582107"/>
                    </a:ext>
                  </a:extLst>
                </a:gridCol>
              </a:tblGrid>
              <a:tr h="33865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9241"/>
                  </a:ext>
                </a:extLst>
              </a:tr>
              <a:tr h="33865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770544"/>
                  </a:ext>
                </a:extLst>
              </a:tr>
              <a:tr h="33865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332244"/>
                  </a:ext>
                </a:extLst>
              </a:tr>
              <a:tr h="33865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272271"/>
                  </a:ext>
                </a:extLst>
              </a:tr>
              <a:tr h="33865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508701"/>
                  </a:ext>
                </a:extLst>
              </a:tr>
              <a:tr h="33865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201669"/>
                  </a:ext>
                </a:extLst>
              </a:tr>
              <a:tr h="33865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512517"/>
                  </a:ext>
                </a:extLst>
              </a:tr>
              <a:tr h="33865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029638"/>
                  </a:ext>
                </a:extLst>
              </a:tr>
              <a:tr h="33865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334873"/>
                  </a:ext>
                </a:extLst>
              </a:tr>
              <a:tr h="33865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464750"/>
                  </a:ext>
                </a:extLst>
              </a:tr>
            </a:tbl>
          </a:graphicData>
        </a:graphic>
      </p:graphicFrame>
      <p:pic>
        <p:nvPicPr>
          <p:cNvPr id="18" name="Picture 2" descr="Jumping premium icon">
            <a:extLst>
              <a:ext uri="{FF2B5EF4-FFF2-40B4-BE49-F238E27FC236}">
                <a16:creationId xmlns:a16="http://schemas.microsoft.com/office/drawing/2014/main" id="{D56435BE-F5E0-4523-A07A-09A57D933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495" y="4785832"/>
            <a:ext cx="687565" cy="68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2E8BB27-0A20-43B0-A467-EF08CC7C006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9404"/>
          <a:stretch/>
        </p:blipFill>
        <p:spPr>
          <a:xfrm>
            <a:off x="4650152" y="4789797"/>
            <a:ext cx="874053" cy="678255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764FA997-E683-43B8-9C30-5C24969A50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66190" y="4831061"/>
            <a:ext cx="741465" cy="7414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B0A493-AAE1-4CF6-8D7A-F5F4872C3560}"/>
              </a:ext>
            </a:extLst>
          </p:cNvPr>
          <p:cNvSpPr txBox="1"/>
          <p:nvPr/>
        </p:nvSpPr>
        <p:spPr>
          <a:xfrm>
            <a:off x="1446170" y="4818213"/>
            <a:ext cx="80144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u="sng" dirty="0"/>
              <a:t>X6</a:t>
            </a:r>
          </a:p>
          <a:p>
            <a:pPr algn="ctr"/>
            <a:r>
              <a:rPr lang="en-GB" sz="1200" dirty="0"/>
              <a:t>Multiples of 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127CBC-9F33-4D16-B300-2C2E8F039CED}"/>
              </a:ext>
            </a:extLst>
          </p:cNvPr>
          <p:cNvSpPr txBox="1"/>
          <p:nvPr/>
        </p:nvSpPr>
        <p:spPr>
          <a:xfrm>
            <a:off x="3422884" y="4816377"/>
            <a:ext cx="80144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u="sng" dirty="0"/>
              <a:t>X7</a:t>
            </a:r>
          </a:p>
          <a:p>
            <a:pPr algn="ctr"/>
            <a:r>
              <a:rPr lang="en-GB" sz="1200" dirty="0"/>
              <a:t>Multiples of 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7DB0F0-AF06-44C3-A581-D269BADD2A0E}"/>
              </a:ext>
            </a:extLst>
          </p:cNvPr>
          <p:cNvSpPr txBox="1"/>
          <p:nvPr/>
        </p:nvSpPr>
        <p:spPr>
          <a:xfrm>
            <a:off x="5579421" y="4818213"/>
            <a:ext cx="80144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u="sng" dirty="0"/>
              <a:t>X4</a:t>
            </a:r>
          </a:p>
          <a:p>
            <a:pPr algn="ctr"/>
            <a:r>
              <a:rPr lang="en-GB" sz="1200" dirty="0"/>
              <a:t>Multiples of 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3FC9CF-243F-4B79-AD8E-0361AC7342FC}"/>
              </a:ext>
            </a:extLst>
          </p:cNvPr>
          <p:cNvSpPr txBox="1"/>
          <p:nvPr/>
        </p:nvSpPr>
        <p:spPr>
          <a:xfrm>
            <a:off x="7622851" y="4829169"/>
            <a:ext cx="80144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u="sng" dirty="0"/>
              <a:t>X3</a:t>
            </a:r>
          </a:p>
          <a:p>
            <a:pPr algn="ctr"/>
            <a:r>
              <a:rPr lang="en-GB" sz="1200" dirty="0"/>
              <a:t>Multiples of 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A312277-439E-4F83-ADEE-E62A2C6158CF}"/>
              </a:ext>
            </a:extLst>
          </p:cNvPr>
          <p:cNvSpPr/>
          <p:nvPr/>
        </p:nvSpPr>
        <p:spPr>
          <a:xfrm>
            <a:off x="6513755" y="1163511"/>
            <a:ext cx="205183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Instructions </a:t>
            </a:r>
          </a:p>
        </p:txBody>
      </p:sp>
    </p:spTree>
    <p:extLst>
      <p:ext uri="{BB962C8B-B14F-4D97-AF65-F5344CB8AC3E}">
        <p14:creationId xmlns:p14="http://schemas.microsoft.com/office/powerpoint/2010/main" val="1262447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460CBCAA-8263-7A4D-B066-A344F5803B63}"/>
              </a:ext>
            </a:extLst>
          </p:cNvPr>
          <p:cNvGraphicFramePr/>
          <p:nvPr/>
        </p:nvGraphicFramePr>
        <p:xfrm>
          <a:off x="382384" y="1285597"/>
          <a:ext cx="837922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:a16="http://schemas.microsoft.com/office/drawing/2014/main" id="{D574629A-EB11-2243-A189-7CA06CD0C559}"/>
              </a:ext>
            </a:extLst>
          </p:cNvPr>
          <p:cNvGrpSpPr/>
          <p:nvPr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rgbClr val="173B6E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A840CAA-D998-3447-9F75-4DD7C89EA5E9}"/>
                </a:ext>
              </a:extLst>
            </p:cNvPr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E365A"/>
                </a:solidFill>
              </a:endParaRPr>
            </a:p>
          </p:txBody>
        </p:sp>
        <p:sp useBgFill="1">
          <p:nvSpPr>
            <p:cNvPr id="34" name="Freeform 33">
              <a:extLst>
                <a:ext uri="{FF2B5EF4-FFF2-40B4-BE49-F238E27FC236}">
                  <a16:creationId xmlns:a16="http://schemas.microsoft.com/office/drawing/2014/main" id="{FF876226-2EB8-6645-8DB9-0343169C7DFD}"/>
                </a:ext>
              </a:extLst>
            </p:cNvPr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1E365A"/>
                </a:solidFill>
              </a:endParaRPr>
            </a:p>
          </p:txBody>
        </p:sp>
      </p:grpSp>
      <p:pic>
        <p:nvPicPr>
          <p:cNvPr id="37" name="Picture 36" descr="LANDSCAPE_LOGO_1_WHITE.eps">
            <a:extLst>
              <a:ext uri="{FF2B5EF4-FFF2-40B4-BE49-F238E27FC236}">
                <a16:creationId xmlns:a16="http://schemas.microsoft.com/office/drawing/2014/main" id="{C9478180-72F3-6948-BF49-D2AD9F72C8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38" name="Freeform 37">
            <a:extLst>
              <a:ext uri="{FF2B5EF4-FFF2-40B4-BE49-F238E27FC236}">
                <a16:creationId xmlns:a16="http://schemas.microsoft.com/office/drawing/2014/main" id="{2837B3A8-A07F-9A40-895F-764A8131C493}"/>
              </a:ext>
            </a:extLst>
          </p:cNvPr>
          <p:cNvSpPr>
            <a:spLocks/>
          </p:cNvSpPr>
          <p:nvPr/>
        </p:nvSpPr>
        <p:spPr bwMode="hidden">
          <a:xfrm flipH="1" flipV="1">
            <a:off x="-3" y="5406419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36DBB4AD-2D8E-804D-89C8-94EE046494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90125" y="202551"/>
            <a:ext cx="471488" cy="47148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D1E80286-D6F9-6945-8C17-9C20F3FA04F2}"/>
              </a:ext>
            </a:extLst>
          </p:cNvPr>
          <p:cNvSpPr txBox="1"/>
          <p:nvPr/>
        </p:nvSpPr>
        <p:spPr>
          <a:xfrm>
            <a:off x="206160" y="738907"/>
            <a:ext cx="83044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This PE and </a:t>
            </a:r>
            <a:r>
              <a:rPr lang="en-US" sz="1600" dirty="0" err="1"/>
              <a:t>Maths</a:t>
            </a:r>
            <a:r>
              <a:rPr lang="en-US" sz="1600" dirty="0"/>
              <a:t> challenge card has been created to help keep your mind and body active using a quick and fun challenge!</a:t>
            </a:r>
          </a:p>
          <a:p>
            <a:endParaRPr lang="en-US" sz="1600" dirty="0"/>
          </a:p>
          <a:p>
            <a:r>
              <a:rPr lang="en-US" sz="1600" dirty="0"/>
              <a:t>The card is suitable for KS2 to KS3 (ages 8 to 14) to develop or reinforce numeracy skills linked to physical activity, using coordinates to guide the work out.</a:t>
            </a:r>
          </a:p>
          <a:p>
            <a:endParaRPr lang="en-US" sz="1600" dirty="0"/>
          </a:p>
          <a:p>
            <a:r>
              <a:rPr lang="en-US" sz="1600" dirty="0"/>
              <a:t>The aim of the challenge is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(Physical) Complete a varied work out using different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(Mathematical) Work out positive and negative coordinates to correctly order the work out</a:t>
            </a:r>
          </a:p>
          <a:p>
            <a:endParaRPr lang="en-US" sz="1600" dirty="0"/>
          </a:p>
          <a:p>
            <a:r>
              <a:rPr lang="en-US" sz="1600" dirty="0"/>
              <a:t>The rules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Using the coordinates given locate and identify each work out activity in order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Complete your work out in order, each picture represents 20 reps or a 30 second hold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Extensions:  	1. Create and make up your own work out map</a:t>
            </a:r>
          </a:p>
          <a:p>
            <a:r>
              <a:rPr lang="en-US" sz="1600" dirty="0"/>
              <a:t>			2. Change the activities to suit you – e.g. football keep ups, catching a ball etc. </a:t>
            </a:r>
          </a:p>
          <a:p>
            <a:pPr lvl="3"/>
            <a:r>
              <a:rPr lang="en-US" sz="1600" dirty="0"/>
              <a:t>3. Change the length of time or number of reps for each activity 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3A70966F-E69F-1D4E-83F7-0B1AAD1690D5}"/>
              </a:ext>
            </a:extLst>
          </p:cNvPr>
          <p:cNvSpPr txBox="1">
            <a:spLocks/>
          </p:cNvSpPr>
          <p:nvPr/>
        </p:nvSpPr>
        <p:spPr>
          <a:xfrm>
            <a:off x="370625" y="-133205"/>
            <a:ext cx="83792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  <a:latin typeface="+mj-lt"/>
                <a:ea typeface="+mj-ea"/>
                <a:cs typeface="Avenir Heavy"/>
              </a:defRPr>
            </a:lvl1pPr>
          </a:lstStyle>
          <a:p>
            <a:pPr algn="l"/>
            <a:r>
              <a:rPr lang="en-US" sz="4000" dirty="0"/>
              <a:t>Daily Challenge - PE and </a:t>
            </a:r>
            <a:r>
              <a:rPr lang="en-US" sz="4000" dirty="0" err="1"/>
              <a:t>Maths</a:t>
            </a:r>
            <a:r>
              <a:rPr lang="en-US" sz="4000" dirty="0"/>
              <a:t> #23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2FC9C1B9-D2D7-324F-8442-B9316243F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visit </a:t>
            </a:r>
            <a:r>
              <a:rPr lang="en-US" altLang="en-US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www.pescholar.com</a:t>
            </a:r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</p:spTree>
    <p:extLst>
      <p:ext uri="{BB962C8B-B14F-4D97-AF65-F5344CB8AC3E}">
        <p14:creationId xmlns:p14="http://schemas.microsoft.com/office/powerpoint/2010/main" val="1964567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5195E33F-6B5D-3143-89F5-95EF40B471EF}"/>
              </a:ext>
            </a:extLst>
          </p:cNvPr>
          <p:cNvSpPr txBox="1">
            <a:spLocks/>
          </p:cNvSpPr>
          <p:nvPr/>
        </p:nvSpPr>
        <p:spPr>
          <a:xfrm>
            <a:off x="149267" y="-2387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  <a:latin typeface="+mj-lt"/>
                <a:ea typeface="+mj-ea"/>
                <a:cs typeface="Avenir Heavy"/>
              </a:defRPr>
            </a:lvl1pPr>
          </a:lstStyle>
          <a:p>
            <a:pPr algn="l"/>
            <a:r>
              <a:rPr lang="en-US" sz="4000" dirty="0"/>
              <a:t>Daily Challenge - PE and </a:t>
            </a:r>
            <a:r>
              <a:rPr lang="en-US" sz="4000" dirty="0" err="1"/>
              <a:t>Maths</a:t>
            </a:r>
            <a:r>
              <a:rPr lang="en-US" sz="4000" dirty="0"/>
              <a:t> #23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574629A-EB11-2243-A189-7CA06CD0C559}"/>
              </a:ext>
            </a:extLst>
          </p:cNvPr>
          <p:cNvGrpSpPr/>
          <p:nvPr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rgbClr val="173B6E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A840CAA-D998-3447-9F75-4DD7C89EA5E9}"/>
                </a:ext>
              </a:extLst>
            </p:cNvPr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E365A"/>
                </a:solidFill>
              </a:endParaRPr>
            </a:p>
          </p:txBody>
        </p:sp>
        <p:sp useBgFill="1">
          <p:nvSpPr>
            <p:cNvPr id="34" name="Freeform 33">
              <a:extLst>
                <a:ext uri="{FF2B5EF4-FFF2-40B4-BE49-F238E27FC236}">
                  <a16:creationId xmlns:a16="http://schemas.microsoft.com/office/drawing/2014/main" id="{FF876226-2EB8-6645-8DB9-0343169C7DFD}"/>
                </a:ext>
              </a:extLst>
            </p:cNvPr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1E365A"/>
                </a:solidFill>
              </a:endParaRPr>
            </a:p>
          </p:txBody>
        </p:sp>
      </p:grpSp>
      <p:pic>
        <p:nvPicPr>
          <p:cNvPr id="37" name="Picture 36" descr="LANDSCAPE_LOGO_1_WHITE.eps">
            <a:extLst>
              <a:ext uri="{FF2B5EF4-FFF2-40B4-BE49-F238E27FC236}">
                <a16:creationId xmlns:a16="http://schemas.microsoft.com/office/drawing/2014/main" id="{C9478180-72F3-6948-BF49-D2AD9F72C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38" name="Freeform 37">
            <a:extLst>
              <a:ext uri="{FF2B5EF4-FFF2-40B4-BE49-F238E27FC236}">
                <a16:creationId xmlns:a16="http://schemas.microsoft.com/office/drawing/2014/main" id="{2837B3A8-A07F-9A40-895F-764A8131C493}"/>
              </a:ext>
            </a:extLst>
          </p:cNvPr>
          <p:cNvSpPr>
            <a:spLocks/>
          </p:cNvSpPr>
          <p:nvPr/>
        </p:nvSpPr>
        <p:spPr bwMode="hidden">
          <a:xfrm flipH="1" flipV="1">
            <a:off x="-8926" y="5391529"/>
            <a:ext cx="9144000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36DBB4AD-2D8E-804D-89C8-94EE04649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10850" y="202551"/>
            <a:ext cx="471488" cy="4714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F5B2D05-9748-481D-9D6B-9539849987B1}"/>
              </a:ext>
            </a:extLst>
          </p:cNvPr>
          <p:cNvSpPr/>
          <p:nvPr/>
        </p:nvSpPr>
        <p:spPr>
          <a:xfrm>
            <a:off x="-223039" y="527439"/>
            <a:ext cx="471250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Coordinates </a:t>
            </a: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CEADFD3D-E8AC-CE44-AAD5-24519F9E0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visit </a:t>
            </a:r>
            <a:r>
              <a:rPr lang="en-US" altLang="en-US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www.pescholar.com</a:t>
            </a:r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D774E5-5CF1-4E71-A81A-FF7C31A0E3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b="1081"/>
          <a:stretch/>
        </p:blipFill>
        <p:spPr>
          <a:xfrm>
            <a:off x="3905448" y="674039"/>
            <a:ext cx="5180725" cy="5215238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BBEF3CC1-0EFD-4A9F-A7A0-FA25D72C6F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1134" b="20616"/>
          <a:stretch/>
        </p:blipFill>
        <p:spPr>
          <a:xfrm>
            <a:off x="7492554" y="1817040"/>
            <a:ext cx="481886" cy="280702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4AC423BD-532F-443E-B104-09D1D828456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26806" b="24172"/>
          <a:stretch/>
        </p:blipFill>
        <p:spPr>
          <a:xfrm>
            <a:off x="4563074" y="4485008"/>
            <a:ext cx="517766" cy="25381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6E04A45-C761-4885-B00F-68083903DE2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 b="9404"/>
          <a:stretch/>
        </p:blipFill>
        <p:spPr>
          <a:xfrm>
            <a:off x="8110850" y="4639404"/>
            <a:ext cx="564048" cy="437695"/>
          </a:xfrm>
          <a:prstGeom prst="rect">
            <a:avLst/>
          </a:prstGeom>
        </p:spPr>
      </p:pic>
      <p:pic>
        <p:nvPicPr>
          <p:cNvPr id="25" name="Picture 2" descr="Jumping premium icon">
            <a:extLst>
              <a:ext uri="{FF2B5EF4-FFF2-40B4-BE49-F238E27FC236}">
                <a16:creationId xmlns:a16="http://schemas.microsoft.com/office/drawing/2014/main" id="{253A3CD2-DADA-4695-BC42-D24549438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52" y="2817980"/>
            <a:ext cx="307747" cy="30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Standing premium icon">
            <a:extLst>
              <a:ext uri="{FF2B5EF4-FFF2-40B4-BE49-F238E27FC236}">
                <a16:creationId xmlns:a16="http://schemas.microsoft.com/office/drawing/2014/main" id="{FB406942-56D3-4C49-B121-C1416AAA5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959" y="1176806"/>
            <a:ext cx="367653" cy="36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51D08155-DA47-4535-8FD8-F9607C8426B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607930" y="3802339"/>
            <a:ext cx="314616" cy="314616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6D3E6BA5-95E1-421B-817E-8E85F611E51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264067" y="2381864"/>
            <a:ext cx="412907" cy="412907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44A6339D-34DE-466B-9D72-EB26C59A2CD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t="43491" b="10917"/>
          <a:stretch/>
        </p:blipFill>
        <p:spPr>
          <a:xfrm>
            <a:off x="6883428" y="2540234"/>
            <a:ext cx="525697" cy="239676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D92A0E00-0C1C-4C2D-BFB8-EC02B345912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267747" y="1121706"/>
            <a:ext cx="367654" cy="367654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B875FFCC-B538-4BA6-A0C8-02D5C373565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576965" y="3776330"/>
            <a:ext cx="366634" cy="36663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9227659-BA43-49F0-B34D-5211817D16C2}"/>
              </a:ext>
            </a:extLst>
          </p:cNvPr>
          <p:cNvSpPr txBox="1"/>
          <p:nvPr/>
        </p:nvSpPr>
        <p:spPr>
          <a:xfrm>
            <a:off x="289661" y="1082329"/>
            <a:ext cx="3728319" cy="1708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GB" sz="1200" dirty="0"/>
          </a:p>
          <a:p>
            <a:pPr algn="ctr"/>
            <a:r>
              <a:rPr lang="en-GB" sz="1200" dirty="0"/>
              <a:t>Using the coordinators below</a:t>
            </a:r>
          </a:p>
          <a:p>
            <a:pPr algn="ctr"/>
            <a:r>
              <a:rPr lang="en-GB" sz="1200" dirty="0"/>
              <a:t>Complete the work out in the correct order</a:t>
            </a:r>
          </a:p>
          <a:p>
            <a:pPr algn="ctr"/>
            <a:endParaRPr lang="en-GB" sz="1200" dirty="0"/>
          </a:p>
          <a:p>
            <a:pPr algn="ctr"/>
            <a:r>
              <a:rPr lang="en-GB" sz="1200" dirty="0"/>
              <a:t>Each activity is 20 reps or hold for 30 seconds</a:t>
            </a:r>
          </a:p>
          <a:p>
            <a:pPr algn="ctr"/>
            <a:r>
              <a:rPr lang="en-GB" sz="1200" b="1" dirty="0"/>
              <a:t>Remember:</a:t>
            </a:r>
          </a:p>
          <a:p>
            <a:pPr algn="ctr"/>
            <a:r>
              <a:rPr lang="en-GB" sz="1200" b="1" dirty="0"/>
              <a:t>(2, 4)</a:t>
            </a:r>
          </a:p>
          <a:p>
            <a:endParaRPr lang="en-GB" sz="1050" dirty="0"/>
          </a:p>
          <a:p>
            <a:r>
              <a:rPr lang="en-GB" sz="1050" dirty="0"/>
              <a:t>1</a:t>
            </a:r>
            <a:r>
              <a:rPr lang="en-GB" sz="1050" baseline="30000" dirty="0"/>
              <a:t>st</a:t>
            </a:r>
            <a:r>
              <a:rPr lang="en-GB" sz="1050" dirty="0"/>
              <a:t> Number X axis- left or right	2</a:t>
            </a:r>
            <a:r>
              <a:rPr lang="en-GB" sz="1050" baseline="30000" dirty="0"/>
              <a:t>nd</a:t>
            </a:r>
            <a:r>
              <a:rPr lang="en-GB" sz="1050" dirty="0"/>
              <a:t> Number Y axis - Up or down 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F02731D-FD77-4588-B9F5-08492A7DEA33}"/>
              </a:ext>
            </a:extLst>
          </p:cNvPr>
          <p:cNvSpPr/>
          <p:nvPr/>
        </p:nvSpPr>
        <p:spPr>
          <a:xfrm>
            <a:off x="1414623" y="1016950"/>
            <a:ext cx="167920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Instructions</a:t>
            </a:r>
            <a:endParaRPr lang="en-US" sz="1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3BEBADE-EA8A-4A48-9CE7-A661CCFEC840}"/>
              </a:ext>
            </a:extLst>
          </p:cNvPr>
          <p:cNvCxnSpPr>
            <a:cxnSpLocks/>
          </p:cNvCxnSpPr>
          <p:nvPr/>
        </p:nvCxnSpPr>
        <p:spPr>
          <a:xfrm flipV="1">
            <a:off x="1086522" y="2381865"/>
            <a:ext cx="892885" cy="2064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75BD958-D681-4A54-8486-843586736C62}"/>
              </a:ext>
            </a:extLst>
          </p:cNvPr>
          <p:cNvCxnSpPr>
            <a:cxnSpLocks/>
          </p:cNvCxnSpPr>
          <p:nvPr/>
        </p:nvCxnSpPr>
        <p:spPr>
          <a:xfrm flipH="1" flipV="1">
            <a:off x="2338026" y="2381864"/>
            <a:ext cx="717593" cy="1764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25311E0-DC6B-45FB-8981-0F72646C7A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739973"/>
              </p:ext>
            </p:extLst>
          </p:nvPr>
        </p:nvGraphicFramePr>
        <p:xfrm>
          <a:off x="1424053" y="2866046"/>
          <a:ext cx="1383722" cy="2743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58535">
                  <a:extLst>
                    <a:ext uri="{9D8B030D-6E8A-4147-A177-3AD203B41FA5}">
                      <a16:colId xmlns:a16="http://schemas.microsoft.com/office/drawing/2014/main" val="1939617737"/>
                    </a:ext>
                  </a:extLst>
                </a:gridCol>
                <a:gridCol w="925187">
                  <a:extLst>
                    <a:ext uri="{9D8B030D-6E8A-4147-A177-3AD203B41FA5}">
                      <a16:colId xmlns:a16="http://schemas.microsoft.com/office/drawing/2014/main" val="770558252"/>
                    </a:ext>
                  </a:extLst>
                </a:gridCol>
              </a:tblGrid>
              <a:tr h="246068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1.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(2,2)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733511"/>
                  </a:ext>
                </a:extLst>
              </a:tr>
              <a:tr h="246068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(1, -2)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884884"/>
                  </a:ext>
                </a:extLst>
              </a:tr>
              <a:tr h="246068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3.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(-4, 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333528"/>
                  </a:ext>
                </a:extLst>
              </a:tr>
              <a:tr h="246068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(-2, -2)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403667"/>
                  </a:ext>
                </a:extLst>
              </a:tr>
              <a:tr h="246068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5.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(-6, 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463761"/>
                  </a:ext>
                </a:extLst>
              </a:tr>
              <a:tr h="246068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(3, 6)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241837"/>
                  </a:ext>
                </a:extLst>
              </a:tr>
              <a:tr h="246068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(6, -5)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855325"/>
                  </a:ext>
                </a:extLst>
              </a:tr>
              <a:tr h="246068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8.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(-2, 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245319"/>
                  </a:ext>
                </a:extLst>
              </a:tr>
              <a:tr h="246068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(4, 4)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516550"/>
                  </a:ext>
                </a:extLst>
              </a:tr>
              <a:tr h="246068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(-5, -4)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511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173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460CBCAA-8263-7A4D-B066-A344F5803B63}"/>
              </a:ext>
            </a:extLst>
          </p:cNvPr>
          <p:cNvGraphicFramePr/>
          <p:nvPr/>
        </p:nvGraphicFramePr>
        <p:xfrm>
          <a:off x="382384" y="1285597"/>
          <a:ext cx="837922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:a16="http://schemas.microsoft.com/office/drawing/2014/main" id="{D574629A-EB11-2243-A189-7CA06CD0C559}"/>
              </a:ext>
            </a:extLst>
          </p:cNvPr>
          <p:cNvGrpSpPr/>
          <p:nvPr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rgbClr val="173B6E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A840CAA-D998-3447-9F75-4DD7C89EA5E9}"/>
                </a:ext>
              </a:extLst>
            </p:cNvPr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E365A"/>
                </a:solidFill>
              </a:endParaRPr>
            </a:p>
          </p:txBody>
        </p:sp>
        <p:sp useBgFill="1">
          <p:nvSpPr>
            <p:cNvPr id="34" name="Freeform 33">
              <a:extLst>
                <a:ext uri="{FF2B5EF4-FFF2-40B4-BE49-F238E27FC236}">
                  <a16:creationId xmlns:a16="http://schemas.microsoft.com/office/drawing/2014/main" id="{FF876226-2EB8-6645-8DB9-0343169C7DFD}"/>
                </a:ext>
              </a:extLst>
            </p:cNvPr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1E365A"/>
                </a:solidFill>
              </a:endParaRPr>
            </a:p>
          </p:txBody>
        </p:sp>
      </p:grpSp>
      <p:pic>
        <p:nvPicPr>
          <p:cNvPr id="37" name="Picture 36" descr="LANDSCAPE_LOGO_1_WHITE.eps">
            <a:extLst>
              <a:ext uri="{FF2B5EF4-FFF2-40B4-BE49-F238E27FC236}">
                <a16:creationId xmlns:a16="http://schemas.microsoft.com/office/drawing/2014/main" id="{C9478180-72F3-6948-BF49-D2AD9F72C8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38" name="Freeform 37">
            <a:extLst>
              <a:ext uri="{FF2B5EF4-FFF2-40B4-BE49-F238E27FC236}">
                <a16:creationId xmlns:a16="http://schemas.microsoft.com/office/drawing/2014/main" id="{2837B3A8-A07F-9A40-895F-764A8131C493}"/>
              </a:ext>
            </a:extLst>
          </p:cNvPr>
          <p:cNvSpPr>
            <a:spLocks/>
          </p:cNvSpPr>
          <p:nvPr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36DBB4AD-2D8E-804D-89C8-94EE046494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90125" y="202551"/>
            <a:ext cx="471488" cy="47148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D1E80286-D6F9-6945-8C17-9C20F3FA04F2}"/>
              </a:ext>
            </a:extLst>
          </p:cNvPr>
          <p:cNvSpPr txBox="1"/>
          <p:nvPr/>
        </p:nvSpPr>
        <p:spPr>
          <a:xfrm>
            <a:off x="221275" y="757528"/>
            <a:ext cx="881514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This PE and </a:t>
            </a:r>
            <a:r>
              <a:rPr lang="en-US" sz="1600" dirty="0" err="1"/>
              <a:t>Maths</a:t>
            </a:r>
            <a:r>
              <a:rPr lang="en-US" sz="1600" dirty="0"/>
              <a:t> challenge card has been created to help keep your mind and body active using a quick and fun challenge! </a:t>
            </a:r>
          </a:p>
          <a:p>
            <a:endParaRPr lang="en-US" sz="1600" dirty="0"/>
          </a:p>
          <a:p>
            <a:r>
              <a:rPr lang="en-US" sz="1600" dirty="0"/>
              <a:t>The card is suitable for KS1 to KS3 (ages 6 to 14) to develop or reinforce numeracy skills linked to physical activity, with a focus on 2D shapes and multiplication.</a:t>
            </a:r>
          </a:p>
          <a:p>
            <a:endParaRPr lang="en-US" sz="1600" dirty="0"/>
          </a:p>
          <a:p>
            <a:r>
              <a:rPr lang="en-US" sz="1600" dirty="0"/>
              <a:t>The aim of the challenge is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(Physical) Complete a multi-lap running course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(Mathematical) To know the basic proprieties of 2D shapes and practice basic multiplication </a:t>
            </a:r>
          </a:p>
          <a:p>
            <a:endParaRPr lang="en-US" sz="1600" dirty="0"/>
          </a:p>
          <a:p>
            <a:r>
              <a:rPr lang="en-US" sz="1600" dirty="0"/>
              <a:t>The rules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Set up your own running course (choose distance and route)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Complete the 2D shape table or your own version. Solve the last column by multiplying the number of sides by the number of corners (vertices)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Use this final number for the number of laps to run around your course.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Extensions: 	1. Make your route bigger or smaller</a:t>
            </a:r>
          </a:p>
          <a:p>
            <a:r>
              <a:rPr lang="en-US" sz="1600" dirty="0"/>
              <a:t>			2. Add in a skill when running your route (bouncing or dribbling a ball)</a:t>
            </a:r>
          </a:p>
          <a:p>
            <a:r>
              <a:rPr lang="en-US" sz="1600" dirty="0"/>
              <a:t>			3. Work out the total distance ran </a:t>
            </a:r>
            <a:r>
              <a:rPr lang="en-US" sz="1400" dirty="0"/>
              <a:t>(</a:t>
            </a:r>
            <a:r>
              <a:rPr lang="en-US" sz="1400" dirty="0" err="1"/>
              <a:t>eg.</a:t>
            </a:r>
            <a:r>
              <a:rPr lang="en-US" sz="1400" dirty="0"/>
              <a:t> measure your course, multiple it by total number of laps)</a:t>
            </a:r>
            <a:r>
              <a:rPr lang="en-US" sz="1600" dirty="0"/>
              <a:t>	</a:t>
            </a:r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5E6D1B6D-C40C-E34E-A5C6-68AF587B6A93}"/>
              </a:ext>
            </a:extLst>
          </p:cNvPr>
          <p:cNvSpPr txBox="1">
            <a:spLocks/>
          </p:cNvSpPr>
          <p:nvPr/>
        </p:nvSpPr>
        <p:spPr>
          <a:xfrm>
            <a:off x="370625" y="-133205"/>
            <a:ext cx="83792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  <a:latin typeface="+mj-lt"/>
                <a:ea typeface="+mj-ea"/>
                <a:cs typeface="Avenir Heavy"/>
              </a:defRPr>
            </a:lvl1pPr>
          </a:lstStyle>
          <a:p>
            <a:pPr algn="l"/>
            <a:r>
              <a:rPr lang="en-US" sz="4000" dirty="0"/>
              <a:t>Daily Challenge - PE and </a:t>
            </a:r>
            <a:r>
              <a:rPr lang="en-US" sz="4000" dirty="0" err="1"/>
              <a:t>Maths</a:t>
            </a:r>
            <a:r>
              <a:rPr lang="en-US" sz="4000" dirty="0"/>
              <a:t> #24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06DAB24A-41F4-C546-8F02-4BC97A4F8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visit </a:t>
            </a:r>
            <a:r>
              <a:rPr lang="en-US" altLang="en-US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www.pescholar.com</a:t>
            </a:r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</p:spTree>
    <p:extLst>
      <p:ext uri="{BB962C8B-B14F-4D97-AF65-F5344CB8AC3E}">
        <p14:creationId xmlns:p14="http://schemas.microsoft.com/office/powerpoint/2010/main" val="905006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5195E33F-6B5D-3143-89F5-95EF40B471EF}"/>
              </a:ext>
            </a:extLst>
          </p:cNvPr>
          <p:cNvSpPr txBox="1">
            <a:spLocks/>
          </p:cNvSpPr>
          <p:nvPr/>
        </p:nvSpPr>
        <p:spPr>
          <a:xfrm>
            <a:off x="233374" y="-28241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  <a:latin typeface="+mj-lt"/>
                <a:ea typeface="+mj-ea"/>
                <a:cs typeface="Avenir Heavy"/>
              </a:defRPr>
            </a:lvl1pPr>
          </a:lstStyle>
          <a:p>
            <a:pPr algn="l"/>
            <a:r>
              <a:rPr lang="en-US" sz="4000" dirty="0"/>
              <a:t>Daily Challenge - PE and </a:t>
            </a:r>
            <a:r>
              <a:rPr lang="en-US" sz="4000" dirty="0" err="1"/>
              <a:t>Maths</a:t>
            </a:r>
            <a:r>
              <a:rPr lang="en-US" sz="4000" dirty="0"/>
              <a:t> #24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574629A-EB11-2243-A189-7CA06CD0C559}"/>
              </a:ext>
            </a:extLst>
          </p:cNvPr>
          <p:cNvGrpSpPr/>
          <p:nvPr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rgbClr val="173B6E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A840CAA-D998-3447-9F75-4DD7C89EA5E9}"/>
                </a:ext>
              </a:extLst>
            </p:cNvPr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E365A"/>
                </a:solidFill>
              </a:endParaRPr>
            </a:p>
          </p:txBody>
        </p:sp>
        <p:sp useBgFill="1">
          <p:nvSpPr>
            <p:cNvPr id="34" name="Freeform 33">
              <a:extLst>
                <a:ext uri="{FF2B5EF4-FFF2-40B4-BE49-F238E27FC236}">
                  <a16:creationId xmlns:a16="http://schemas.microsoft.com/office/drawing/2014/main" id="{FF876226-2EB8-6645-8DB9-0343169C7DFD}"/>
                </a:ext>
              </a:extLst>
            </p:cNvPr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1E365A"/>
                </a:solidFill>
              </a:endParaRPr>
            </a:p>
          </p:txBody>
        </p:sp>
      </p:grpSp>
      <p:pic>
        <p:nvPicPr>
          <p:cNvPr id="37" name="Picture 36" descr="LANDSCAPE_LOGO_1_WHITE.eps">
            <a:extLst>
              <a:ext uri="{FF2B5EF4-FFF2-40B4-BE49-F238E27FC236}">
                <a16:creationId xmlns:a16="http://schemas.microsoft.com/office/drawing/2014/main" id="{C9478180-72F3-6948-BF49-D2AD9F72C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38" name="Freeform 37">
            <a:extLst>
              <a:ext uri="{FF2B5EF4-FFF2-40B4-BE49-F238E27FC236}">
                <a16:creationId xmlns:a16="http://schemas.microsoft.com/office/drawing/2014/main" id="{2837B3A8-A07F-9A40-895F-764A8131C493}"/>
              </a:ext>
            </a:extLst>
          </p:cNvPr>
          <p:cNvSpPr>
            <a:spLocks/>
          </p:cNvSpPr>
          <p:nvPr/>
        </p:nvSpPr>
        <p:spPr bwMode="hidden">
          <a:xfrm flipH="1" flipV="1">
            <a:off x="0" y="5574277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36DBB4AD-2D8E-804D-89C8-94EE04649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47228" y="179765"/>
            <a:ext cx="471488" cy="4714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5746BB6-26AC-49A7-9741-35A5ADDB6A4D}"/>
              </a:ext>
            </a:extLst>
          </p:cNvPr>
          <p:cNvSpPr/>
          <p:nvPr/>
        </p:nvSpPr>
        <p:spPr>
          <a:xfrm>
            <a:off x="1563264" y="602347"/>
            <a:ext cx="63396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2D Shapes</a:t>
            </a:r>
            <a:endParaRPr lang="en-US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1E2C0AA1-D4AC-4541-9497-98FEFA526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visit </a:t>
            </a:r>
            <a:r>
              <a:rPr lang="en-US" altLang="en-US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www.pescholar.com</a:t>
            </a:r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736A2A02-968C-4360-B6DB-79F59B6BE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336470"/>
              </p:ext>
            </p:extLst>
          </p:nvPr>
        </p:nvGraphicFramePr>
        <p:xfrm>
          <a:off x="2883228" y="1197911"/>
          <a:ext cx="6029483" cy="40493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8278">
                  <a:extLst>
                    <a:ext uri="{9D8B030D-6E8A-4147-A177-3AD203B41FA5}">
                      <a16:colId xmlns:a16="http://schemas.microsoft.com/office/drawing/2014/main" val="2119908135"/>
                    </a:ext>
                  </a:extLst>
                </a:gridCol>
                <a:gridCol w="1276408">
                  <a:extLst>
                    <a:ext uri="{9D8B030D-6E8A-4147-A177-3AD203B41FA5}">
                      <a16:colId xmlns:a16="http://schemas.microsoft.com/office/drawing/2014/main" val="3012805623"/>
                    </a:ext>
                  </a:extLst>
                </a:gridCol>
                <a:gridCol w="779930">
                  <a:extLst>
                    <a:ext uri="{9D8B030D-6E8A-4147-A177-3AD203B41FA5}">
                      <a16:colId xmlns:a16="http://schemas.microsoft.com/office/drawing/2014/main" val="2312139158"/>
                    </a:ext>
                  </a:extLst>
                </a:gridCol>
                <a:gridCol w="1027355">
                  <a:extLst>
                    <a:ext uri="{9D8B030D-6E8A-4147-A177-3AD203B41FA5}">
                      <a16:colId xmlns:a16="http://schemas.microsoft.com/office/drawing/2014/main" val="1884615692"/>
                    </a:ext>
                  </a:extLst>
                </a:gridCol>
                <a:gridCol w="1597512">
                  <a:extLst>
                    <a:ext uri="{9D8B030D-6E8A-4147-A177-3AD203B41FA5}">
                      <a16:colId xmlns:a16="http://schemas.microsoft.com/office/drawing/2014/main" val="1265438143"/>
                    </a:ext>
                  </a:extLst>
                </a:gridCol>
              </a:tblGrid>
              <a:tr h="69005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2D Shape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Name of shape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Number of sides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Number of corners </a:t>
                      </a:r>
                    </a:p>
                    <a:p>
                      <a:pPr algn="ctr"/>
                      <a:r>
                        <a:rPr lang="en-GB" sz="1200" b="1" dirty="0"/>
                        <a:t>(vertices)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/>
                        <a:t>Number of laps to run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/>
                        <a:t>Answer: multiply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/>
                        <a:t>(sides x vertices)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207354"/>
                  </a:ext>
                </a:extLst>
              </a:tr>
              <a:tr h="556108">
                <a:tc>
                  <a:txBody>
                    <a:bodyPr/>
                    <a:lstStyle/>
                    <a:p>
                      <a:pPr algn="l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09644"/>
                  </a:ext>
                </a:extLst>
              </a:tr>
              <a:tr h="55610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333256"/>
                  </a:ext>
                </a:extLst>
              </a:tr>
              <a:tr h="578735">
                <a:tc>
                  <a:txBody>
                    <a:bodyPr/>
                    <a:lstStyle/>
                    <a:p>
                      <a:pPr algn="l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764793"/>
                  </a:ext>
                </a:extLst>
              </a:tr>
              <a:tr h="556108">
                <a:tc>
                  <a:txBody>
                    <a:bodyPr/>
                    <a:lstStyle/>
                    <a:p>
                      <a:pPr algn="l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161067"/>
                  </a:ext>
                </a:extLst>
              </a:tr>
              <a:tr h="556108">
                <a:tc>
                  <a:txBody>
                    <a:bodyPr/>
                    <a:lstStyle/>
                    <a:p>
                      <a:pPr algn="l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73402"/>
                  </a:ext>
                </a:extLst>
              </a:tr>
              <a:tr h="556108">
                <a:tc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92220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62CE1B6-BD23-4695-948E-6AC759DA2B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0238" y="2418814"/>
            <a:ext cx="589466" cy="5894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B089D1-786D-4B2D-B824-206EFCC8A3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6303" y="1957833"/>
            <a:ext cx="547264" cy="4104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7F55C8-835B-4766-8A28-F61E3E08288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1013" b="21180"/>
          <a:stretch/>
        </p:blipFill>
        <p:spPr>
          <a:xfrm>
            <a:off x="3182193" y="4168588"/>
            <a:ext cx="799162" cy="4619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D52083-94A8-4AAF-9538-3FDB9FE68D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3984" y="3052882"/>
            <a:ext cx="461974" cy="4619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CAFCAD-CEF3-46F0-8730-C8B0AADC70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0144" y="3608462"/>
            <a:ext cx="495860" cy="49586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97C6153-4573-40CD-828B-B9C9129E3D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27364" y="4700378"/>
            <a:ext cx="525720" cy="52572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E09FAF7E-2D40-45A6-8F19-6BAAB73437E2}"/>
              </a:ext>
            </a:extLst>
          </p:cNvPr>
          <p:cNvSpPr txBox="1"/>
          <p:nvPr/>
        </p:nvSpPr>
        <p:spPr>
          <a:xfrm>
            <a:off x="137057" y="746139"/>
            <a:ext cx="2630224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GB" sz="1200" b="1" dirty="0"/>
          </a:p>
          <a:p>
            <a:endParaRPr lang="en-GB" sz="1200" b="1" dirty="0"/>
          </a:p>
          <a:p>
            <a:pPr algn="ctr"/>
            <a:r>
              <a:rPr lang="en-GB" sz="1200" b="1" dirty="0"/>
              <a:t>Set up a running course</a:t>
            </a:r>
          </a:p>
          <a:p>
            <a:pPr algn="ctr"/>
            <a:r>
              <a:rPr lang="en-GB" sz="1200" b="1" dirty="0"/>
              <a:t>(you choose distance and route)</a:t>
            </a:r>
          </a:p>
          <a:p>
            <a:pPr algn="ctr"/>
            <a:endParaRPr lang="en-GB" sz="1200" b="1" dirty="0"/>
          </a:p>
          <a:p>
            <a:pPr algn="ctr"/>
            <a:endParaRPr lang="en-GB" sz="1200" b="1" dirty="0"/>
          </a:p>
          <a:p>
            <a:pPr algn="ctr"/>
            <a:endParaRPr lang="en-GB" sz="1200" b="1" dirty="0"/>
          </a:p>
          <a:p>
            <a:pPr algn="ctr"/>
            <a:endParaRPr lang="en-GB" sz="1200" b="1" dirty="0"/>
          </a:p>
          <a:p>
            <a:r>
              <a:rPr lang="en-GB" sz="1200" dirty="0"/>
              <a:t>Complete the 2D shape table</a:t>
            </a:r>
          </a:p>
          <a:p>
            <a:endParaRPr lang="en-GB" sz="1200" dirty="0"/>
          </a:p>
          <a:p>
            <a:r>
              <a:rPr lang="en-GB" sz="1200" dirty="0"/>
              <a:t>Work out the last column by multiplying the number of sides by the number of corners (vertices).</a:t>
            </a:r>
          </a:p>
          <a:p>
            <a:endParaRPr lang="en-GB" sz="1200" dirty="0"/>
          </a:p>
          <a:p>
            <a:r>
              <a:rPr lang="en-GB" sz="1200" dirty="0"/>
              <a:t>Use this final to indicate the number of laps to run of your course.</a:t>
            </a:r>
          </a:p>
          <a:p>
            <a:endParaRPr lang="en-GB" sz="1200" dirty="0"/>
          </a:p>
          <a:p>
            <a:r>
              <a:rPr lang="en-GB" sz="1200" b="1" dirty="0"/>
              <a:t>Extras:</a:t>
            </a:r>
          </a:p>
          <a:p>
            <a:r>
              <a:rPr lang="en-GB" sz="1200" dirty="0"/>
              <a:t>Work out your total distance by measuring your course and multiplying by your total number of laps</a:t>
            </a:r>
          </a:p>
          <a:p>
            <a:endParaRPr lang="en-GB" sz="1200" dirty="0"/>
          </a:p>
          <a:p>
            <a:r>
              <a:rPr lang="en-GB" sz="1200" dirty="0"/>
              <a:t>Dd in a skill like a bouncing a ball as you run your laps.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78AF741-1DB9-4BE0-8CE7-4983D3BA53CD}"/>
              </a:ext>
            </a:extLst>
          </p:cNvPr>
          <p:cNvSpPr/>
          <p:nvPr/>
        </p:nvSpPr>
        <p:spPr>
          <a:xfrm>
            <a:off x="579326" y="755550"/>
            <a:ext cx="167920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Instructions </a:t>
            </a:r>
            <a:endParaRPr lang="en-US" sz="1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2A866315-3CB0-4AE8-B00E-65E4C10F1FC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9326" y="1510409"/>
            <a:ext cx="1542041" cy="60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24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460CBCAA-8263-7A4D-B066-A344F5803B63}"/>
              </a:ext>
            </a:extLst>
          </p:cNvPr>
          <p:cNvGraphicFramePr/>
          <p:nvPr/>
        </p:nvGraphicFramePr>
        <p:xfrm>
          <a:off x="382384" y="1285597"/>
          <a:ext cx="837922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:a16="http://schemas.microsoft.com/office/drawing/2014/main" id="{D574629A-EB11-2243-A189-7CA06CD0C559}"/>
              </a:ext>
            </a:extLst>
          </p:cNvPr>
          <p:cNvGrpSpPr/>
          <p:nvPr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rgbClr val="173B6E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A840CAA-D998-3447-9F75-4DD7C89EA5E9}"/>
                </a:ext>
              </a:extLst>
            </p:cNvPr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E365A"/>
                </a:solidFill>
              </a:endParaRPr>
            </a:p>
          </p:txBody>
        </p:sp>
        <p:sp useBgFill="1">
          <p:nvSpPr>
            <p:cNvPr id="34" name="Freeform 33">
              <a:extLst>
                <a:ext uri="{FF2B5EF4-FFF2-40B4-BE49-F238E27FC236}">
                  <a16:creationId xmlns:a16="http://schemas.microsoft.com/office/drawing/2014/main" id="{FF876226-2EB8-6645-8DB9-0343169C7DFD}"/>
                </a:ext>
              </a:extLst>
            </p:cNvPr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1E365A"/>
                </a:solidFill>
              </a:endParaRPr>
            </a:p>
          </p:txBody>
        </p:sp>
      </p:grpSp>
      <p:pic>
        <p:nvPicPr>
          <p:cNvPr id="37" name="Picture 36" descr="LANDSCAPE_LOGO_1_WHITE.eps">
            <a:extLst>
              <a:ext uri="{FF2B5EF4-FFF2-40B4-BE49-F238E27FC236}">
                <a16:creationId xmlns:a16="http://schemas.microsoft.com/office/drawing/2014/main" id="{C9478180-72F3-6948-BF49-D2AD9F72C8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38" name="Freeform 37">
            <a:extLst>
              <a:ext uri="{FF2B5EF4-FFF2-40B4-BE49-F238E27FC236}">
                <a16:creationId xmlns:a16="http://schemas.microsoft.com/office/drawing/2014/main" id="{2837B3A8-A07F-9A40-895F-764A8131C493}"/>
              </a:ext>
            </a:extLst>
          </p:cNvPr>
          <p:cNvSpPr>
            <a:spLocks/>
          </p:cNvSpPr>
          <p:nvPr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36DBB4AD-2D8E-804D-89C8-94EE046494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90125" y="202551"/>
            <a:ext cx="471488" cy="47148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D1E80286-D6F9-6945-8C17-9C20F3FA04F2}"/>
              </a:ext>
            </a:extLst>
          </p:cNvPr>
          <p:cNvSpPr txBox="1"/>
          <p:nvPr/>
        </p:nvSpPr>
        <p:spPr>
          <a:xfrm>
            <a:off x="221275" y="757528"/>
            <a:ext cx="881514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This PE and </a:t>
            </a:r>
            <a:r>
              <a:rPr lang="en-US" sz="1600" dirty="0" err="1"/>
              <a:t>Maths</a:t>
            </a:r>
            <a:r>
              <a:rPr lang="en-US" sz="1600" dirty="0"/>
              <a:t> challenge card has been created to help keep your mind and body active using a quick and fun challenge! </a:t>
            </a:r>
          </a:p>
          <a:p>
            <a:endParaRPr lang="en-US" sz="1600" dirty="0"/>
          </a:p>
          <a:p>
            <a:r>
              <a:rPr lang="en-US" sz="1600" dirty="0"/>
              <a:t>The card is suitable for KS1 to KS3 (ages 6 to 14) to develop or reinforce numeracy skills linked to physical activity, with a focus on 3D shapes and multiplication.</a:t>
            </a:r>
          </a:p>
          <a:p>
            <a:endParaRPr lang="en-US" sz="1600" dirty="0"/>
          </a:p>
          <a:p>
            <a:r>
              <a:rPr lang="en-US" sz="1600" dirty="0"/>
              <a:t>The aim of the challenge is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(Physical) Complete a multi-lap running course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(Mathematical) To know the basic proprieties of 3D shapes and practice basic multiplication </a:t>
            </a:r>
          </a:p>
          <a:p>
            <a:endParaRPr lang="en-US" sz="1600" dirty="0"/>
          </a:p>
          <a:p>
            <a:r>
              <a:rPr lang="en-US" sz="1600" dirty="0"/>
              <a:t>The rules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Set up your own running course (choose distance and route)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Complete the 3D shape table or your own version. Solve the last column by multiplying the number of faces by the number of corners (vertices) by the number of edges.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Use this final number for the number of laps to run around your course.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Extensions: 	1. Make your route bigger or smaller</a:t>
            </a:r>
          </a:p>
          <a:p>
            <a:r>
              <a:rPr lang="en-US" sz="1600" dirty="0"/>
              <a:t>			2. Add in a skill when running your route (bouncing or dribbling a ball)</a:t>
            </a:r>
          </a:p>
          <a:p>
            <a:r>
              <a:rPr lang="en-US" sz="1600" dirty="0"/>
              <a:t>			3. Work out the total distance ran </a:t>
            </a:r>
            <a:r>
              <a:rPr lang="en-US" sz="1400" dirty="0"/>
              <a:t>(</a:t>
            </a:r>
            <a:r>
              <a:rPr lang="en-US" sz="1400" dirty="0" err="1"/>
              <a:t>eg.</a:t>
            </a:r>
            <a:r>
              <a:rPr lang="en-US" sz="1400" dirty="0"/>
              <a:t> measure your course, multiple it by total number of laps)</a:t>
            </a:r>
            <a:r>
              <a:rPr lang="en-US" sz="1600" dirty="0"/>
              <a:t>	</a:t>
            </a:r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5E6D1B6D-C40C-E34E-A5C6-68AF587B6A93}"/>
              </a:ext>
            </a:extLst>
          </p:cNvPr>
          <p:cNvSpPr txBox="1">
            <a:spLocks/>
          </p:cNvSpPr>
          <p:nvPr/>
        </p:nvSpPr>
        <p:spPr>
          <a:xfrm>
            <a:off x="370625" y="-133205"/>
            <a:ext cx="83792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  <a:latin typeface="+mj-lt"/>
                <a:ea typeface="+mj-ea"/>
                <a:cs typeface="Avenir Heavy"/>
              </a:defRPr>
            </a:lvl1pPr>
          </a:lstStyle>
          <a:p>
            <a:pPr algn="l"/>
            <a:r>
              <a:rPr lang="en-US" sz="4000" dirty="0"/>
              <a:t>Daily Challenge - PE and </a:t>
            </a:r>
            <a:r>
              <a:rPr lang="en-US" sz="4000" dirty="0" err="1"/>
              <a:t>Maths</a:t>
            </a:r>
            <a:r>
              <a:rPr lang="en-US" sz="4000" dirty="0"/>
              <a:t> #25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06DAB24A-41F4-C546-8F02-4BC97A4F8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visit </a:t>
            </a:r>
            <a:r>
              <a:rPr lang="en-US" altLang="en-US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www.pescholar.com</a:t>
            </a:r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</p:spTree>
    <p:extLst>
      <p:ext uri="{BB962C8B-B14F-4D97-AF65-F5344CB8AC3E}">
        <p14:creationId xmlns:p14="http://schemas.microsoft.com/office/powerpoint/2010/main" val="3936141280"/>
      </p:ext>
    </p:extLst>
  </p:cSld>
  <p:clrMapOvr>
    <a:masterClrMapping/>
  </p:clrMapOvr>
</p:sld>
</file>

<file path=ppt/theme/theme1.xml><?xml version="1.0" encoding="utf-8"?>
<a:theme xmlns:a="http://schemas.openxmlformats.org/drawingml/2006/main" name="PE Scholar">
  <a:themeElements>
    <a:clrScheme name="Custom 6">
      <a:dk1>
        <a:srgbClr val="173C6F"/>
      </a:dk1>
      <a:lt1>
        <a:sysClr val="window" lastClr="FFFFFF"/>
      </a:lt1>
      <a:dk2>
        <a:srgbClr val="173B6E"/>
      </a:dk2>
      <a:lt2>
        <a:srgbClr val="FFFFFF"/>
      </a:lt2>
      <a:accent1>
        <a:srgbClr val="173B6E"/>
      </a:accent1>
      <a:accent2>
        <a:srgbClr val="4C93C3"/>
      </a:accent2>
      <a:accent3>
        <a:srgbClr val="559F34"/>
      </a:accent3>
      <a:accent4>
        <a:srgbClr val="4C93C3"/>
      </a:accent4>
      <a:accent5>
        <a:srgbClr val="C0C0C0"/>
      </a:accent5>
      <a:accent6>
        <a:srgbClr val="000000"/>
      </a:accent6>
      <a:hlink>
        <a:srgbClr val="4C93C3"/>
      </a:hlink>
      <a:folHlink>
        <a:srgbClr val="4C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PE Scholar">
  <a:themeElements>
    <a:clrScheme name="Custom 6">
      <a:dk1>
        <a:srgbClr val="173C6F"/>
      </a:dk1>
      <a:lt1>
        <a:sysClr val="window" lastClr="FFFFFF"/>
      </a:lt1>
      <a:dk2>
        <a:srgbClr val="173B6E"/>
      </a:dk2>
      <a:lt2>
        <a:srgbClr val="FFFFFF"/>
      </a:lt2>
      <a:accent1>
        <a:srgbClr val="173B6E"/>
      </a:accent1>
      <a:accent2>
        <a:srgbClr val="4C93C3"/>
      </a:accent2>
      <a:accent3>
        <a:srgbClr val="559F34"/>
      </a:accent3>
      <a:accent4>
        <a:srgbClr val="4C93C3"/>
      </a:accent4>
      <a:accent5>
        <a:srgbClr val="C0C0C0"/>
      </a:accent5>
      <a:accent6>
        <a:srgbClr val="000000"/>
      </a:accent6>
      <a:hlink>
        <a:srgbClr val="4C93C3"/>
      </a:hlink>
      <a:folHlink>
        <a:srgbClr val="4C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PE Scholar">
  <a:themeElements>
    <a:clrScheme name="Custom 6">
      <a:dk1>
        <a:srgbClr val="173C6F"/>
      </a:dk1>
      <a:lt1>
        <a:sysClr val="window" lastClr="FFFFFF"/>
      </a:lt1>
      <a:dk2>
        <a:srgbClr val="173B6E"/>
      </a:dk2>
      <a:lt2>
        <a:srgbClr val="FFFFFF"/>
      </a:lt2>
      <a:accent1>
        <a:srgbClr val="173B6E"/>
      </a:accent1>
      <a:accent2>
        <a:srgbClr val="4C93C3"/>
      </a:accent2>
      <a:accent3>
        <a:srgbClr val="559F34"/>
      </a:accent3>
      <a:accent4>
        <a:srgbClr val="4C93C3"/>
      </a:accent4>
      <a:accent5>
        <a:srgbClr val="C0C0C0"/>
      </a:accent5>
      <a:accent6>
        <a:srgbClr val="000000"/>
      </a:accent6>
      <a:hlink>
        <a:srgbClr val="4C93C3"/>
      </a:hlink>
      <a:folHlink>
        <a:srgbClr val="4C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E Scholar White">
  <a:themeElements>
    <a:clrScheme name="Custom 6">
      <a:dk1>
        <a:srgbClr val="173C6F"/>
      </a:dk1>
      <a:lt1>
        <a:sysClr val="window" lastClr="FFFFFF"/>
      </a:lt1>
      <a:dk2>
        <a:srgbClr val="173B6E"/>
      </a:dk2>
      <a:lt2>
        <a:srgbClr val="FFFFFF"/>
      </a:lt2>
      <a:accent1>
        <a:srgbClr val="173B6E"/>
      </a:accent1>
      <a:accent2>
        <a:srgbClr val="4C93C3"/>
      </a:accent2>
      <a:accent3>
        <a:srgbClr val="559F34"/>
      </a:accent3>
      <a:accent4>
        <a:srgbClr val="4C93C3"/>
      </a:accent4>
      <a:accent5>
        <a:srgbClr val="C0C0C0"/>
      </a:accent5>
      <a:accent6>
        <a:srgbClr val="000000"/>
      </a:accent6>
      <a:hlink>
        <a:srgbClr val="4C93C3"/>
      </a:hlink>
      <a:folHlink>
        <a:srgbClr val="4C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PE Scholar White">
  <a:themeElements>
    <a:clrScheme name="Custom 6">
      <a:dk1>
        <a:srgbClr val="173C6F"/>
      </a:dk1>
      <a:lt1>
        <a:sysClr val="window" lastClr="FFFFFF"/>
      </a:lt1>
      <a:dk2>
        <a:srgbClr val="173B6E"/>
      </a:dk2>
      <a:lt2>
        <a:srgbClr val="FFFFFF"/>
      </a:lt2>
      <a:accent1>
        <a:srgbClr val="173B6E"/>
      </a:accent1>
      <a:accent2>
        <a:srgbClr val="4C93C3"/>
      </a:accent2>
      <a:accent3>
        <a:srgbClr val="559F34"/>
      </a:accent3>
      <a:accent4>
        <a:srgbClr val="4C93C3"/>
      </a:accent4>
      <a:accent5>
        <a:srgbClr val="C0C0C0"/>
      </a:accent5>
      <a:accent6>
        <a:srgbClr val="000000"/>
      </a:accent6>
      <a:hlink>
        <a:srgbClr val="4C93C3"/>
      </a:hlink>
      <a:folHlink>
        <a:srgbClr val="4C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PE Scholar White">
  <a:themeElements>
    <a:clrScheme name="Custom 6">
      <a:dk1>
        <a:srgbClr val="173C6F"/>
      </a:dk1>
      <a:lt1>
        <a:sysClr val="window" lastClr="FFFFFF"/>
      </a:lt1>
      <a:dk2>
        <a:srgbClr val="173B6E"/>
      </a:dk2>
      <a:lt2>
        <a:srgbClr val="FFFFFF"/>
      </a:lt2>
      <a:accent1>
        <a:srgbClr val="173B6E"/>
      </a:accent1>
      <a:accent2>
        <a:srgbClr val="4C93C3"/>
      </a:accent2>
      <a:accent3>
        <a:srgbClr val="559F34"/>
      </a:accent3>
      <a:accent4>
        <a:srgbClr val="4C93C3"/>
      </a:accent4>
      <a:accent5>
        <a:srgbClr val="C0C0C0"/>
      </a:accent5>
      <a:accent6>
        <a:srgbClr val="000000"/>
      </a:accent6>
      <a:hlink>
        <a:srgbClr val="4C93C3"/>
      </a:hlink>
      <a:folHlink>
        <a:srgbClr val="4C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1811</Words>
  <Application>Microsoft Macintosh PowerPoint</Application>
  <PresentationFormat>On-screen Show (4:3)</PresentationFormat>
  <Paragraphs>349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Avenir Book</vt:lpstr>
      <vt:lpstr>Avenir Roman</vt:lpstr>
      <vt:lpstr>Calibri</vt:lpstr>
      <vt:lpstr>PE Scholar</vt:lpstr>
      <vt:lpstr>2_PE Scholar</vt:lpstr>
      <vt:lpstr>1_PE Scholar</vt:lpstr>
      <vt:lpstr>PE Scholar White</vt:lpstr>
      <vt:lpstr>1_PE Scholar White</vt:lpstr>
      <vt:lpstr>2_PE Scholar 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Scholary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Myers</dc:creator>
  <cp:lastModifiedBy>Microsoft Office User</cp:lastModifiedBy>
  <cp:revision>203</cp:revision>
  <dcterms:created xsi:type="dcterms:W3CDTF">2016-08-20T10:37:20Z</dcterms:created>
  <dcterms:modified xsi:type="dcterms:W3CDTF">2020-05-07T17:04:26Z</dcterms:modified>
</cp:coreProperties>
</file>