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7"/>
  </p:notesMasterIdLst>
  <p:handoutMasterIdLst>
    <p:handoutMasterId r:id="rId18"/>
  </p:handoutMasterIdLst>
  <p:sldIdLst>
    <p:sldId id="275" r:id="rId7"/>
    <p:sldId id="276" r:id="rId8"/>
    <p:sldId id="268" r:id="rId9"/>
    <p:sldId id="266" r:id="rId10"/>
    <p:sldId id="271" r:id="rId11"/>
    <p:sldId id="277" r:id="rId12"/>
    <p:sldId id="278" r:id="rId13"/>
    <p:sldId id="279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549E33"/>
    <a:srgbClr val="1A3D6E"/>
    <a:srgbClr val="4C93C3"/>
    <a:srgbClr val="173B6E"/>
    <a:srgbClr val="173C6F"/>
    <a:srgbClr val="5280BD"/>
    <a:srgbClr val="163A6D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715" autoAdjust="0"/>
  </p:normalViewPr>
  <p:slideViewPr>
    <p:cSldViewPr snapToGrid="0" snapToObjects="1">
      <p:cViewPr varScale="1">
        <p:scale>
          <a:sx n="158" d="100"/>
          <a:sy n="158" d="100"/>
        </p:scale>
        <p:origin x="10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/>
                <a:solidFill>
                  <a:schemeClr val="accent3"/>
                </a:solidFill>
              </a:rPr>
              <a:t>Skills Challenge #21</a:t>
            </a:r>
            <a:br>
              <a:rPr lang="en-US" sz="3200" dirty="0">
                <a:ln/>
                <a:solidFill>
                  <a:schemeClr val="accent3"/>
                </a:solidFill>
              </a:rPr>
            </a:br>
            <a:r>
              <a:rPr lang="en-US" sz="3200" dirty="0">
                <a:ln/>
                <a:solidFill>
                  <a:schemeClr val="accent3"/>
                </a:solidFill>
              </a:rPr>
              <a:t>Climb the Gherkin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#21 Focus: </a:t>
            </a:r>
            <a:r>
              <a:rPr lang="en-GB" sz="1600" b="1" dirty="0"/>
              <a:t>Endurance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#21 – Climb the Gherkin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Over 5 days climb the 1037 steps to the top of the Gherkin| Using the climber exercise | Climb 208 steps per day | Record your daily time and add for total time</a:t>
            </a:r>
          </a:p>
          <a:p>
            <a:endParaRPr lang="en-GB" sz="1600" dirty="0"/>
          </a:p>
          <a:p>
            <a:r>
              <a:rPr lang="en-GB" sz="1600" dirty="0"/>
              <a:t>Personal Best: Time your 208 steps each day, try to get quicker each day</a:t>
            </a:r>
          </a:p>
          <a:p>
            <a:r>
              <a:rPr lang="en-GB" sz="1600" dirty="0"/>
              <a:t>Vs : Play against someone, quickest time to the top wins</a:t>
            </a:r>
          </a:p>
          <a:p>
            <a:endParaRPr lang="en-GB" sz="1600" dirty="0"/>
          </a:p>
          <a:p>
            <a:r>
              <a:rPr lang="en-GB" sz="1600" dirty="0"/>
              <a:t>To increase the challenge complete the total steps in fewer days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3C7324B-C290-E146-814E-4A226262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3814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37502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622036" y="1775018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579653" y="118962"/>
            <a:ext cx="441360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Press It Up</a:t>
            </a:r>
          </a:p>
          <a:p>
            <a:r>
              <a:rPr lang="en-GB" sz="1400" dirty="0"/>
              <a:t>1. From sit up position </a:t>
            </a:r>
          </a:p>
          <a:p>
            <a:r>
              <a:rPr lang="en-GB" sz="1400" dirty="0"/>
              <a:t>2. Complete as many press ups as you can</a:t>
            </a:r>
          </a:p>
          <a:p>
            <a:r>
              <a:rPr lang="en-GB" sz="1400" dirty="0"/>
              <a:t>3. In 90 seconds</a:t>
            </a:r>
          </a:p>
          <a:p>
            <a:r>
              <a:rPr lang="en-GB" sz="1400" dirty="0"/>
              <a:t>4. Record your score</a:t>
            </a:r>
            <a:endParaRPr lang="en-GB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788593" y="4321836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3662"/>
            <a:ext cx="33601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</a:p>
          <a:p>
            <a:pPr algn="ctr"/>
            <a:r>
              <a:rPr lang="en-GB" sz="2400" b="1" dirty="0"/>
              <a:t>Strength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11" y="695732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364A79-3AAB-4C9F-AB6A-1D82C084E397}"/>
              </a:ext>
            </a:extLst>
          </p:cNvPr>
          <p:cNvSpPr txBox="1"/>
          <p:nvPr/>
        </p:nvSpPr>
        <p:spPr>
          <a:xfrm>
            <a:off x="4813559" y="3623167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Best of three|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700173-5FD9-4F8E-8812-DE17D9DBCC4F}"/>
              </a:ext>
            </a:extLst>
          </p:cNvPr>
          <p:cNvGraphicFramePr>
            <a:graphicFrameLocks noGrp="1"/>
          </p:cNvGraphicFramePr>
          <p:nvPr/>
        </p:nvGraphicFramePr>
        <p:xfrm>
          <a:off x="4764701" y="4288739"/>
          <a:ext cx="4196378" cy="13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261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4328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138772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61702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246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</a:t>
                      </a:r>
                      <a:r>
                        <a:rPr lang="en-GB" sz="1200" dirty="0"/>
                        <a:t>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46406"/>
                  </a:ext>
                </a:extLst>
              </a:tr>
            </a:tbl>
          </a:graphicData>
        </a:graphic>
      </p:graphicFrame>
      <p:sp>
        <p:nvSpPr>
          <p:cNvPr id="28" name="AutoShape 4" descr="https://image.flaticon.com/icons/svg/2910/2910785.svg">
            <a:extLst>
              <a:ext uri="{FF2B5EF4-FFF2-40B4-BE49-F238E27FC236}">
                <a16:creationId xmlns:a16="http://schemas.microsoft.com/office/drawing/2014/main" id="{1CD583F8-0B3B-4702-B982-1DA119B09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1126" y="4136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81CF49-3FC8-4FEC-B4C4-2C99C5CD172B}"/>
              </a:ext>
            </a:extLst>
          </p:cNvPr>
          <p:cNvSpPr txBox="1"/>
          <p:nvPr/>
        </p:nvSpPr>
        <p:spPr>
          <a:xfrm>
            <a:off x="419627" y="2404985"/>
            <a:ext cx="3408186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Days | 90 Seconds| </a:t>
            </a:r>
          </a:p>
          <a:p>
            <a:pPr algn="ctr"/>
            <a:r>
              <a:rPr lang="en-GB" sz="1400" dirty="0"/>
              <a:t>Record your scores |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pic>
        <p:nvPicPr>
          <p:cNvPr id="24" name="Picture 4" descr="Stopwatch Clip Art at Clker.com - vector clip art online, royalty ...">
            <a:extLst>
              <a:ext uri="{FF2B5EF4-FFF2-40B4-BE49-F238E27FC236}">
                <a16:creationId xmlns:a16="http://schemas.microsoft.com/office/drawing/2014/main" id="{29ADE820-13A2-4243-ADF2-FC2C2254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22">
            <a:off x="8022227" y="209811"/>
            <a:ext cx="795198" cy="10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D0B152D-7DBA-43A4-80AA-A4D0E551C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60729"/>
              </p:ext>
            </p:extLst>
          </p:nvPr>
        </p:nvGraphicFramePr>
        <p:xfrm>
          <a:off x="473890" y="3244673"/>
          <a:ext cx="3299661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Number of</a:t>
                      </a:r>
                      <a:r>
                        <a:rPr lang="en-GB" sz="1800" baseline="0" dirty="0"/>
                        <a:t> Press ups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  <p:pic>
        <p:nvPicPr>
          <p:cNvPr id="4098" name="Picture 2" descr="Press-Up Push-Up Press Up Push - Free image on Pixabay">
            <a:extLst>
              <a:ext uri="{FF2B5EF4-FFF2-40B4-BE49-F238E27FC236}">
                <a16:creationId xmlns:a16="http://schemas.microsoft.com/office/drawing/2014/main" id="{7FAF2EB9-F4E6-4E2A-8D93-20736BE3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99" y="1561261"/>
            <a:ext cx="2280122" cy="18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4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37502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3999841" y="1477983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540675" y="135648"/>
            <a:ext cx="441360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Climb the Gherkin</a:t>
            </a:r>
          </a:p>
          <a:p>
            <a:r>
              <a:rPr lang="en-GB" sz="1400" dirty="0"/>
              <a:t>1. Climb 1037 steps in 5 days</a:t>
            </a:r>
          </a:p>
          <a:p>
            <a:r>
              <a:rPr lang="en-GB" sz="1400" dirty="0"/>
              <a:t>2. Using the mountain climber exercise  </a:t>
            </a:r>
          </a:p>
          <a:p>
            <a:r>
              <a:rPr lang="en-GB" sz="1400" dirty="0"/>
              <a:t>3. Complete 208 steps each day</a:t>
            </a:r>
          </a:p>
          <a:p>
            <a:r>
              <a:rPr lang="en-GB" sz="1400" dirty="0"/>
              <a:t>4. Time each day and add together for total time</a:t>
            </a:r>
            <a:endParaRPr lang="en-GB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-2302811" y="4415122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3662"/>
            <a:ext cx="33601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</a:p>
          <a:p>
            <a:pPr algn="ctr"/>
            <a:r>
              <a:rPr lang="en-GB" sz="2400" b="1" dirty="0"/>
              <a:t>Endurance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11" y="695732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364A79-3AAB-4C9F-AB6A-1D82C084E397}"/>
              </a:ext>
            </a:extLst>
          </p:cNvPr>
          <p:cNvSpPr txBox="1"/>
          <p:nvPr/>
        </p:nvSpPr>
        <p:spPr>
          <a:xfrm>
            <a:off x="752414" y="3894921"/>
            <a:ext cx="4098663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Race to the top | Best time wins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700173-5FD9-4F8E-8812-DE17D9DBC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65372"/>
              </p:ext>
            </p:extLst>
          </p:nvPr>
        </p:nvGraphicFramePr>
        <p:xfrm>
          <a:off x="703556" y="4321803"/>
          <a:ext cx="4196378" cy="1036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261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75697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86196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981869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2384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Total climb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</a:tbl>
          </a:graphicData>
        </a:graphic>
      </p:graphicFrame>
      <p:sp>
        <p:nvSpPr>
          <p:cNvPr id="28" name="AutoShape 4" descr="https://image.flaticon.com/icons/svg/2910/2910785.svg">
            <a:extLst>
              <a:ext uri="{FF2B5EF4-FFF2-40B4-BE49-F238E27FC236}">
                <a16:creationId xmlns:a16="http://schemas.microsoft.com/office/drawing/2014/main" id="{1CD583F8-0B3B-4702-B982-1DA119B09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1126" y="4136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81CF49-3FC8-4FEC-B4C4-2C99C5CD172B}"/>
              </a:ext>
            </a:extLst>
          </p:cNvPr>
          <p:cNvSpPr txBox="1"/>
          <p:nvPr/>
        </p:nvSpPr>
        <p:spPr>
          <a:xfrm>
            <a:off x="5126024" y="1939648"/>
            <a:ext cx="3408186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Days | 208 Steps| </a:t>
            </a:r>
          </a:p>
          <a:p>
            <a:pPr algn="ctr"/>
            <a:r>
              <a:rPr lang="en-GB" sz="1400" dirty="0"/>
              <a:t>Record your times| Add your times |</a:t>
            </a:r>
          </a:p>
          <a:p>
            <a:pPr algn="ctr"/>
            <a:r>
              <a:rPr lang="en-GB" sz="1400" dirty="0"/>
              <a:t>What is your personal best day?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D0B152D-7DBA-43A4-80AA-A4D0E551C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0680"/>
              </p:ext>
            </p:extLst>
          </p:nvPr>
        </p:nvGraphicFramePr>
        <p:xfrm>
          <a:off x="5097644" y="2774780"/>
          <a:ext cx="3436566" cy="29532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28887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307679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42189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Climb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Day 1 (208 steps)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2 (208 steps)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3 (208 steps)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4 (208 steps)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5 (208 steps)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Total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04031"/>
                  </a:ext>
                </a:extLst>
              </a:tr>
            </a:tbl>
          </a:graphicData>
        </a:graphic>
      </p:graphicFrame>
      <p:pic>
        <p:nvPicPr>
          <p:cNvPr id="3" name="Picture 2" descr="Exercising clipart mountain climber exercise pictures on Cliparts ...">
            <a:extLst>
              <a:ext uri="{FF2B5EF4-FFF2-40B4-BE49-F238E27FC236}">
                <a16:creationId xmlns:a16="http://schemas.microsoft.com/office/drawing/2014/main" id="{B85DEEFE-04CD-4ADA-A483-4109421C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62" y="1440653"/>
            <a:ext cx="2273644" cy="22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0 St Mary Axe - Free monuments icons">
            <a:extLst>
              <a:ext uri="{FF2B5EF4-FFF2-40B4-BE49-F238E27FC236}">
                <a16:creationId xmlns:a16="http://schemas.microsoft.com/office/drawing/2014/main" id="{98FE0580-6C85-4A28-B6A1-2BD5DAB1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6" y="228327"/>
            <a:ext cx="1107304" cy="11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5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4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solidFill>
                  <a:schemeClr val="accent3"/>
                </a:solidFill>
              </a:rPr>
              <a:t>Skills Challenge #22</a:t>
            </a:r>
            <a:br>
              <a:rPr lang="en-US" dirty="0">
                <a:ln/>
                <a:solidFill>
                  <a:schemeClr val="accent3"/>
                </a:solidFill>
              </a:rPr>
            </a:br>
            <a:r>
              <a:rPr lang="en-US" sz="3100" dirty="0">
                <a:ln/>
                <a:solidFill>
                  <a:schemeClr val="accent3"/>
                </a:solidFill>
              </a:rPr>
              <a:t>In The Bucket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#22 Focus: </a:t>
            </a:r>
            <a:r>
              <a:rPr lang="en-GB" sz="1600" b="1" dirty="0"/>
              <a:t>Hand eye coordination – Accuracy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Skills Challenge #22 – In the bucket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Choose a soft object (bean bag or soft toy)| Choose a target (bucket or hoop) | Start 1 step away from the target| Every time you successfully throw the object into the target take an extra step away | Keep going until you miss</a:t>
            </a:r>
          </a:p>
          <a:p>
            <a:endParaRPr lang="en-GB" sz="1600" dirty="0"/>
          </a:p>
          <a:p>
            <a:r>
              <a:rPr lang="en-GB" sz="1600" dirty="0"/>
              <a:t>Personal Best: In 3 attempts try to get as many steps away from the target</a:t>
            </a:r>
          </a:p>
          <a:p>
            <a:r>
              <a:rPr lang="en-GB" sz="1600" dirty="0"/>
              <a:t>Vs: Play against someone, first person to miss loses</a:t>
            </a:r>
          </a:p>
          <a:p>
            <a:endParaRPr lang="en-GB" sz="1600" dirty="0"/>
          </a:p>
          <a:p>
            <a:r>
              <a:rPr lang="en-GB" sz="1600" dirty="0"/>
              <a:t>For extra challenge | Change the distance from target | Reduce target size|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DC60E00-01E8-B440-A7CB-505DA04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5308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04800" y="-2642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>
                <a:ln/>
                <a:solidFill>
                  <a:schemeClr val="accent3"/>
                </a:solidFill>
              </a:rPr>
              <a:t>Skills Challenge #22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2465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761562" y="1815119"/>
            <a:ext cx="54126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238992" y="113788"/>
            <a:ext cx="4749021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The skill: In The Bucket</a:t>
            </a: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Choose a soft object and target</a:t>
            </a:r>
          </a:p>
          <a:p>
            <a:pPr marL="342900" indent="-342900">
              <a:buAutoNum type="arabicPeriod"/>
            </a:pPr>
            <a:r>
              <a:rPr lang="en-GB" sz="1600" dirty="0"/>
              <a:t>From 1 step away throw object into bucket</a:t>
            </a:r>
          </a:p>
          <a:p>
            <a:pPr marL="342900" indent="-342900">
              <a:buAutoNum type="arabicPeriod"/>
            </a:pPr>
            <a:r>
              <a:rPr lang="en-GB" sz="1600" dirty="0"/>
              <a:t>If successful take a step further away and repeat</a:t>
            </a:r>
          </a:p>
          <a:p>
            <a:pPr marL="342900" indent="-342900">
              <a:buAutoNum type="arabicPeriod"/>
            </a:pPr>
            <a:r>
              <a:rPr lang="en-GB" sz="1600" dirty="0"/>
              <a:t>Keep going until you miss</a:t>
            </a:r>
          </a:p>
          <a:p>
            <a:pPr marL="342900" indent="-342900">
              <a:buAutoNum type="arabicPeriod"/>
            </a:pPr>
            <a:r>
              <a:rPr lang="en-GB" sz="1600" dirty="0"/>
              <a:t>Record your distance (steps)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>
            <a:off x="3806678" y="2066340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651048" y="2550547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3 attempts each | </a:t>
            </a:r>
          </a:p>
          <a:p>
            <a:pPr algn="ctr"/>
            <a:r>
              <a:rPr lang="en-GB" sz="1400" dirty="0"/>
              <a:t>Record your distance | 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82854"/>
              </p:ext>
            </p:extLst>
          </p:nvPr>
        </p:nvGraphicFramePr>
        <p:xfrm>
          <a:off x="4586503" y="3280795"/>
          <a:ext cx="4227755" cy="179454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31851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12833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994708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1088363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2724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Number of steps from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Player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Player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 </a:t>
                      </a:r>
                      <a:r>
                        <a:rPr lang="en-GB" sz="1200" dirty="0"/>
                        <a:t>Attempt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Attempt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8607"/>
            <a:ext cx="356351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</a:t>
            </a:r>
          </a:p>
          <a:p>
            <a:pPr algn="ctr"/>
            <a:r>
              <a:rPr lang="en-GB" sz="1600" b="1" dirty="0"/>
              <a:t>Hand Eye</a:t>
            </a:r>
          </a:p>
          <a:p>
            <a:pPr algn="ctr"/>
            <a:r>
              <a:rPr lang="en-GB" sz="1600" b="1" dirty="0"/>
              <a:t>Coordination – Accuracy   </a:t>
            </a:r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90" y="678607"/>
            <a:ext cx="840889" cy="8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5AC659-550C-4B7D-868A-75F16AF69B8F}"/>
              </a:ext>
            </a:extLst>
          </p:cNvPr>
          <p:cNvSpPr txBox="1"/>
          <p:nvPr/>
        </p:nvSpPr>
        <p:spPr>
          <a:xfrm>
            <a:off x="583079" y="2259134"/>
            <a:ext cx="280406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Attempts | Record your distance |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35E8BE1-9330-439A-AFAA-6ADE24C44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32399"/>
              </p:ext>
            </p:extLst>
          </p:nvPr>
        </p:nvGraphicFramePr>
        <p:xfrm>
          <a:off x="483599" y="2919000"/>
          <a:ext cx="3003023" cy="1615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2558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740465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3798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Number of steps from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 </a:t>
                      </a:r>
                      <a:r>
                        <a:rPr lang="en-GB" sz="1200" dirty="0"/>
                        <a:t>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pic>
        <p:nvPicPr>
          <p:cNvPr id="3074" name="Picture 2" descr="Water Bucket Silhouette Vector Stock Illustration - Download Image ...">
            <a:extLst>
              <a:ext uri="{FF2B5EF4-FFF2-40B4-BE49-F238E27FC236}">
                <a16:creationId xmlns:a16="http://schemas.microsoft.com/office/drawing/2014/main" id="{707CC67A-5CB6-4E75-B74B-4742D3C0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58" y="1004000"/>
            <a:ext cx="957012" cy="9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ean Bag Stock Illustrations - Getty Images">
            <a:extLst>
              <a:ext uri="{FF2B5EF4-FFF2-40B4-BE49-F238E27FC236}">
                <a16:creationId xmlns:a16="http://schemas.microsoft.com/office/drawing/2014/main" id="{8C697F41-5585-46BE-977E-1870B3AF9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6" t="29235" b="53764"/>
          <a:stretch/>
        </p:blipFill>
        <p:spPr bwMode="auto">
          <a:xfrm>
            <a:off x="7620828" y="224574"/>
            <a:ext cx="813888" cy="37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35C6678B-7136-4D7F-B3AB-DA44929B69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ln/>
                    <a:solidFill>
                      <a:schemeClr val="accent3"/>
                    </a:solidFill>
                  </a:rPr>
                  <a:t>Skills Challenge #23</a:t>
                </a:r>
                <a:br>
                  <a:rPr lang="en-US" dirty="0">
                    <a:ln/>
                    <a:solidFill>
                      <a:schemeClr val="accent3"/>
                    </a:solidFill>
                  </a:rPr>
                </a:br>
                <a:r>
                  <a:rPr lang="en-US" dirty="0">
                    <a:ln/>
                    <a:solidFill>
                      <a:schemeClr val="accent3"/>
                    </a:solidFill>
                  </a:rPr>
                  <a:t>Fit in 5</a:t>
                </a:r>
                <a14:m>
                  <m:oMath xmlns:m="http://schemas.openxmlformats.org/officeDocument/2006/math">
                    <m:r>
                      <a:rPr lang="en-GB" b="1" i="0" smtClean="0">
                        <a:ln/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35C6678B-7136-4D7F-B3AB-DA44929B6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2"/>
                <a:stretch>
                  <a:fillRect t="-21809" b="-36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#23 Focus: </a:t>
            </a:r>
            <a:r>
              <a:rPr lang="en-GB" sz="1600" b="1" dirty="0"/>
              <a:t>Cardiovascular endurance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#23 Fit in 5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Complete the 5 activity work out | 60 seconds per activity | No breaks | Record your total score (reps)| Repeat each day | try to increase your total score</a:t>
            </a:r>
          </a:p>
          <a:p>
            <a:endParaRPr lang="en-GB" sz="1600" dirty="0"/>
          </a:p>
          <a:p>
            <a:r>
              <a:rPr lang="en-GB" sz="1600" dirty="0"/>
              <a:t>Personal Best: Try to score the more reps each day</a:t>
            </a:r>
          </a:p>
          <a:p>
            <a:r>
              <a:rPr lang="en-GB" sz="1600" dirty="0"/>
              <a:t>Vs: Play against someone, highest score (number of reps) in 5 minutes wins </a:t>
            </a:r>
          </a:p>
          <a:p>
            <a:endParaRPr lang="en-GB" sz="1600" dirty="0"/>
          </a:p>
          <a:p>
            <a:r>
              <a:rPr lang="en-GB" sz="1600" dirty="0"/>
              <a:t>For extra challenge, increase the time for each activity or change the activities to suit you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AFA13BD-18EB-9F49-BE47-424EE969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31308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4135" y="5433255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 rot="16200000">
            <a:off x="-2365187" y="2953510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02840"/>
              </p:ext>
            </p:extLst>
          </p:nvPr>
        </p:nvGraphicFramePr>
        <p:xfrm>
          <a:off x="629390" y="2542967"/>
          <a:ext cx="3299661" cy="2560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Total Score (Reps)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Best day: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2256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787153" y="87177"/>
            <a:ext cx="4255990" cy="1508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Fit in 5</a:t>
            </a:r>
          </a:p>
          <a:p>
            <a:r>
              <a:rPr lang="en-GB" sz="1400" dirty="0"/>
              <a:t>et up two cones/objects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Complete 5 activities 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60 Seconds per activity, no breaks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Record your total score (Reps)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Repeat each day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631017" y="1727621"/>
            <a:ext cx="329640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Days| Record your total score| </a:t>
            </a:r>
          </a:p>
          <a:p>
            <a:pPr algn="ctr"/>
            <a:r>
              <a:rPr lang="en-GB" sz="1400" dirty="0"/>
              <a:t>What is your best day?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756484" y="4408303"/>
            <a:ext cx="5412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907023" y="3864653"/>
            <a:ext cx="401625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Record your scores| 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32910"/>
              </p:ext>
            </p:extLst>
          </p:nvPr>
        </p:nvGraphicFramePr>
        <p:xfrm>
          <a:off x="4902220" y="4413933"/>
          <a:ext cx="4021053" cy="1036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05170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898989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9119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25700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355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9803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+mj-lt"/>
                        </a:rPr>
                        <a:t>Total Score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+mj-lt"/>
                        </a:rPr>
                        <a:t>(REPS)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3662"/>
            <a:ext cx="321491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</a:t>
            </a:r>
            <a:r>
              <a:rPr lang="en-GB" b="1" dirty="0"/>
              <a:t>Cardiovascular 				endurance </a:t>
            </a:r>
            <a:endParaRPr lang="en-GB" sz="1600" b="1" dirty="0"/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91" y="657593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ircle Time 640*840 transprent Png Free Download - Point, Angle ...">
            <a:extLst>
              <a:ext uri="{FF2B5EF4-FFF2-40B4-BE49-F238E27FC236}">
                <a16:creationId xmlns:a16="http://schemas.microsoft.com/office/drawing/2014/main" id="{BA94A6BB-EA99-496C-8420-F48FD5F0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71" y="177951"/>
            <a:ext cx="976187" cy="1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0220418-5C93-4743-A2A6-6DF3EB1C4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75794"/>
              </p:ext>
            </p:extLst>
          </p:nvPr>
        </p:nvGraphicFramePr>
        <p:xfrm>
          <a:off x="4042905" y="1725898"/>
          <a:ext cx="5001342" cy="14190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80901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99317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09444">
                  <a:extLst>
                    <a:ext uri="{9D8B030D-6E8A-4147-A177-3AD203B41FA5}">
                      <a16:colId xmlns:a16="http://schemas.microsoft.com/office/drawing/2014/main" val="260399054"/>
                    </a:ext>
                  </a:extLst>
                </a:gridCol>
                <a:gridCol w="991986">
                  <a:extLst>
                    <a:ext uri="{9D8B030D-6E8A-4147-A177-3AD203B41FA5}">
                      <a16:colId xmlns:a16="http://schemas.microsoft.com/office/drawing/2014/main" val="3948208828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961274626"/>
                    </a:ext>
                  </a:extLst>
                </a:gridCol>
              </a:tblGrid>
              <a:tr h="47420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Activity 1 </a:t>
                      </a:r>
                    </a:p>
                    <a:p>
                      <a:pPr algn="ctr"/>
                      <a:r>
                        <a:rPr lang="en-GB" sz="1200" b="0" dirty="0"/>
                        <a:t>(60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Activity 2 </a:t>
                      </a:r>
                    </a:p>
                    <a:p>
                      <a:pPr algn="ctr"/>
                      <a:r>
                        <a:rPr lang="en-GB" sz="1200" b="0" dirty="0"/>
                        <a:t>(60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Activity 3</a:t>
                      </a:r>
                    </a:p>
                    <a:p>
                      <a:pPr algn="ctr"/>
                      <a:r>
                        <a:rPr lang="en-GB" sz="1200" b="0" dirty="0"/>
                        <a:t>(60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Activity 4 </a:t>
                      </a:r>
                    </a:p>
                    <a:p>
                      <a:pPr algn="ctr"/>
                      <a:r>
                        <a:rPr lang="en-GB" sz="1200" b="0" dirty="0"/>
                        <a:t>(60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Activity 5 </a:t>
                      </a:r>
                    </a:p>
                    <a:p>
                      <a:pPr algn="ctr"/>
                      <a:r>
                        <a:rPr lang="en-GB" sz="1200" b="0" dirty="0"/>
                        <a:t>(60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558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Sit ups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Press ups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Star Jumps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High Knees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Tri Dips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</a:tbl>
          </a:graphicData>
        </a:graphic>
      </p:graphicFrame>
      <p:pic>
        <p:nvPicPr>
          <p:cNvPr id="1030" name="Picture 6" descr="Sit Ups Illustrations, Royalty-Free Vector Graphics &amp; Clip Art ...">
            <a:extLst>
              <a:ext uri="{FF2B5EF4-FFF2-40B4-BE49-F238E27FC236}">
                <a16:creationId xmlns:a16="http://schemas.microsoft.com/office/drawing/2014/main" id="{641BFF21-3039-4A6F-A0A0-C0F578061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48293" r="17772" b="7486"/>
          <a:stretch/>
        </p:blipFill>
        <p:spPr bwMode="auto">
          <a:xfrm>
            <a:off x="4110206" y="2620443"/>
            <a:ext cx="859947" cy="4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shup Illustrations, Royalty-Free Vector Graphics &amp; Clip Art - iStock">
            <a:extLst>
              <a:ext uri="{FF2B5EF4-FFF2-40B4-BE49-F238E27FC236}">
                <a16:creationId xmlns:a16="http://schemas.microsoft.com/office/drawing/2014/main" id="{8F4A6F12-064B-4D00-AC79-BBF12E46B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74923" r="20812"/>
          <a:stretch/>
        </p:blipFill>
        <p:spPr bwMode="auto">
          <a:xfrm>
            <a:off x="5159754" y="2737788"/>
            <a:ext cx="750835" cy="2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Why not jump off the sofa right now and do 5 minutes of exercise ...">
            <a:extLst>
              <a:ext uri="{FF2B5EF4-FFF2-40B4-BE49-F238E27FC236}">
                <a16:creationId xmlns:a16="http://schemas.microsoft.com/office/drawing/2014/main" id="{2453C72B-E7AB-4D55-9F76-4F55537B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65" y="2434180"/>
            <a:ext cx="516222" cy="6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4-bob-harper-exercise-moves-high-knees-lgn | A Happy Lass">
            <a:extLst>
              <a:ext uri="{FF2B5EF4-FFF2-40B4-BE49-F238E27FC236}">
                <a16:creationId xmlns:a16="http://schemas.microsoft.com/office/drawing/2014/main" id="{2BC8B00D-8604-41BC-9E43-1F522E25D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62" y="2432922"/>
            <a:ext cx="516223" cy="6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icep Dip Stock Vectors, Images &amp; Vector Art | Shutterstock">
            <a:extLst>
              <a:ext uri="{FF2B5EF4-FFF2-40B4-BE49-F238E27FC236}">
                <a16:creationId xmlns:a16="http://schemas.microsoft.com/office/drawing/2014/main" id="{F80CD0A4-839D-43CC-94D9-07028CBBF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 bwMode="auto">
          <a:xfrm>
            <a:off x="8328060" y="2474905"/>
            <a:ext cx="464432" cy="53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7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3" y="-77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n/>
                <a:solidFill>
                  <a:schemeClr val="accent3"/>
                </a:solidFill>
              </a:rPr>
              <a:t>Skills Challenge #24</a:t>
            </a:r>
            <a:br>
              <a:rPr lang="en-US" sz="3600" dirty="0">
                <a:ln/>
                <a:solidFill>
                  <a:schemeClr val="accent3"/>
                </a:solidFill>
              </a:rPr>
            </a:br>
            <a:r>
              <a:rPr lang="en-US" sz="2400" dirty="0">
                <a:ln/>
                <a:solidFill>
                  <a:schemeClr val="accent3"/>
                </a:solidFill>
              </a:rPr>
              <a:t>Golf Roll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#24 Focus: </a:t>
            </a:r>
            <a:r>
              <a:rPr lang="en-GB" sz="1600" b="1" dirty="0"/>
              <a:t>Hand eye coordination – Accuracy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Skills Challenge #24 – Golf Roll</a:t>
            </a:r>
          </a:p>
          <a:p>
            <a:r>
              <a:rPr lang="en-GB" sz="1400" dirty="0"/>
              <a:t>The rules: </a:t>
            </a:r>
          </a:p>
          <a:p>
            <a:r>
              <a:rPr lang="en-GB" sz="1400" dirty="0"/>
              <a:t>Set up a target (cone, stump etc)| Create a course using objects | Try to roll a ball to hit the target in as few a rolls as possible | Record the number of rolls you take</a:t>
            </a:r>
          </a:p>
          <a:p>
            <a:endParaRPr lang="en-GB" sz="1400" dirty="0"/>
          </a:p>
          <a:p>
            <a:r>
              <a:rPr lang="en-GB" sz="1400" dirty="0"/>
              <a:t>Personal Best: Try to hit the target in as few as rolls possible over 3 attempts</a:t>
            </a:r>
          </a:p>
          <a:p>
            <a:r>
              <a:rPr lang="en-GB" sz="1400" dirty="0"/>
              <a:t>Vs: Play against someone, best of three wins</a:t>
            </a:r>
          </a:p>
          <a:p>
            <a:endParaRPr lang="en-GB" sz="1400" dirty="0"/>
          </a:p>
          <a:p>
            <a:r>
              <a:rPr lang="en-GB" sz="1400" dirty="0"/>
              <a:t>Use cones or household objects to make your course easier or harder</a:t>
            </a:r>
          </a:p>
          <a:p>
            <a:r>
              <a:rPr lang="en-GB" sz="1400" dirty="0"/>
              <a:t>Create different courses (like crazy golf)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DC60E00-01E8-B440-A7CB-505DA04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24922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1391779-71E4-4268-8832-42B491E32D1B}"/>
              </a:ext>
            </a:extLst>
          </p:cNvPr>
          <p:cNvSpPr txBox="1"/>
          <p:nvPr/>
        </p:nvSpPr>
        <p:spPr>
          <a:xfrm>
            <a:off x="354578" y="609222"/>
            <a:ext cx="356351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</a:t>
            </a:r>
          </a:p>
          <a:p>
            <a:pPr algn="ctr"/>
            <a:r>
              <a:rPr lang="en-GB" sz="1600" b="1" dirty="0"/>
              <a:t>Hand Eye</a:t>
            </a:r>
          </a:p>
          <a:p>
            <a:pPr algn="ctr"/>
            <a:r>
              <a:rPr lang="en-GB" sz="1600" b="1" dirty="0"/>
              <a:t>Coordination – Accuracy   </a:t>
            </a: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>
                <a:ln/>
                <a:solidFill>
                  <a:schemeClr val="accent3"/>
                </a:solidFill>
              </a:rPr>
              <a:t>Skills Challenge #24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2465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776978" y="1516288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27492"/>
              </p:ext>
            </p:extLst>
          </p:nvPr>
        </p:nvGraphicFramePr>
        <p:xfrm>
          <a:off x="149267" y="2539164"/>
          <a:ext cx="1883927" cy="20956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111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6280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413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Course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Number </a:t>
                      </a:r>
                    </a:p>
                    <a:p>
                      <a:pPr algn="ctr"/>
                      <a:r>
                        <a:rPr lang="en-GB" sz="1400" dirty="0"/>
                        <a:t>of rolls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Attempt 1: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Attempt 2: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Attempt 3: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372983" y="87177"/>
            <a:ext cx="4670160" cy="104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skill: Golf Roll </a:t>
            </a:r>
          </a:p>
          <a:p>
            <a:pPr marL="342900" indent="-342900">
              <a:buAutoNum type="arabicPeriod"/>
            </a:pPr>
            <a:r>
              <a:rPr lang="en-GB" sz="1400" dirty="0"/>
              <a:t>Set out a course with a target and obstacles </a:t>
            </a:r>
          </a:p>
          <a:p>
            <a:pPr marL="342900" indent="-342900">
              <a:buAutoNum type="arabicPeriod"/>
            </a:pPr>
            <a:r>
              <a:rPr lang="en-GB" sz="1400" dirty="0"/>
              <a:t>Try to hit the target in as fewest rolls</a:t>
            </a:r>
          </a:p>
          <a:p>
            <a:pPr marL="342900" indent="-342900">
              <a:buAutoNum type="arabicPeriod"/>
            </a:pPr>
            <a:r>
              <a:rPr lang="en-GB" sz="1400" dirty="0"/>
              <a:t>Record the number of rolls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157018" y="1947579"/>
            <a:ext cx="395863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3 Attempts| Record your number of rolls</a:t>
            </a:r>
          </a:p>
          <a:p>
            <a:pPr algn="ctr"/>
            <a:r>
              <a:rPr lang="en-GB" sz="1200" dirty="0"/>
              <a:t>What is your personal best? | Change the course and repeat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2099908" y="4454984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5545542" y="3248837"/>
            <a:ext cx="282527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96" y="637949"/>
            <a:ext cx="645560" cy="6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D9F5A25-9346-4146-98D8-F8019583A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72741"/>
              </p:ext>
            </p:extLst>
          </p:nvPr>
        </p:nvGraphicFramePr>
        <p:xfrm>
          <a:off x="5102439" y="4049939"/>
          <a:ext cx="3711481" cy="14965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60361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17571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698274">
                  <a:extLst>
                    <a:ext uri="{9D8B030D-6E8A-4147-A177-3AD203B41FA5}">
                      <a16:colId xmlns:a16="http://schemas.microsoft.com/office/drawing/2014/main" val="3744270351"/>
                    </a:ext>
                  </a:extLst>
                </a:gridCol>
              </a:tblGrid>
              <a:tr h="5919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Number </a:t>
                      </a:r>
                    </a:p>
                    <a:p>
                      <a:pPr algn="ctr"/>
                      <a:r>
                        <a:rPr lang="en-GB" sz="1400" dirty="0"/>
                        <a:t>of rolls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Number </a:t>
                      </a:r>
                    </a:p>
                    <a:p>
                      <a:pPr algn="ctr"/>
                      <a:r>
                        <a:rPr lang="en-GB" sz="1400" dirty="0"/>
                        <a:t>of rolls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Player 1: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Player 2: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</a:tbl>
          </a:graphicData>
        </a:graphic>
      </p:graphicFrame>
      <p:pic>
        <p:nvPicPr>
          <p:cNvPr id="5122" name="Picture 2" descr="Rolling Ball Stock Illustrations - Getty Images">
            <a:extLst>
              <a:ext uri="{FF2B5EF4-FFF2-40B4-BE49-F238E27FC236}">
                <a16:creationId xmlns:a16="http://schemas.microsoft.com/office/drawing/2014/main" id="{C1ED4638-0D51-4966-B8CD-6D5D6C6F1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r="40941"/>
          <a:stretch/>
        </p:blipFill>
        <p:spPr bwMode="auto">
          <a:xfrm>
            <a:off x="8427277" y="160235"/>
            <a:ext cx="615866" cy="9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6EE3A32-666B-4128-9D56-0554497DB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11637"/>
              </p:ext>
            </p:extLst>
          </p:nvPr>
        </p:nvGraphicFramePr>
        <p:xfrm>
          <a:off x="2185594" y="2536813"/>
          <a:ext cx="1883927" cy="20956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111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6280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413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Course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Number </a:t>
                      </a:r>
                    </a:p>
                    <a:p>
                      <a:pPr algn="ctr"/>
                      <a:r>
                        <a:rPr lang="en-GB" sz="1400" dirty="0"/>
                        <a:t>of rolls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Attempt 1: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Attempt 2: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Attempt 3: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pic>
        <p:nvPicPr>
          <p:cNvPr id="5124" name="Picture 4" descr="Color cone | Free Silhouette Vector | silhouetteAC">
            <a:extLst>
              <a:ext uri="{FF2B5EF4-FFF2-40B4-BE49-F238E27FC236}">
                <a16:creationId xmlns:a16="http://schemas.microsoft.com/office/drawing/2014/main" id="{1BEBEB15-32A2-4657-9E5E-5281ED423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9005" r="17836" b="5452"/>
          <a:stretch/>
        </p:blipFill>
        <p:spPr bwMode="auto">
          <a:xfrm>
            <a:off x="8027062" y="1421615"/>
            <a:ext cx="490788" cy="7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air Silhouette Png , Free Transparent Clipart - ClipartKey">
            <a:extLst>
              <a:ext uri="{FF2B5EF4-FFF2-40B4-BE49-F238E27FC236}">
                <a16:creationId xmlns:a16="http://schemas.microsoft.com/office/drawing/2014/main" id="{C822ABB4-4F95-4AEB-95C9-9D570C94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1341441"/>
            <a:ext cx="1021152" cy="8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ennis Ball Silhouette | Silhouette of Tennis Ball">
            <a:extLst>
              <a:ext uri="{FF2B5EF4-FFF2-40B4-BE49-F238E27FC236}">
                <a16:creationId xmlns:a16="http://schemas.microsoft.com/office/drawing/2014/main" id="{FC5895B4-8D6B-448C-BAD5-3A3D41A6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74" y="1785769"/>
            <a:ext cx="295058" cy="2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ard Table Silhouette - Table Silhouette Png, Transparent Png ...">
            <a:extLst>
              <a:ext uri="{FF2B5EF4-FFF2-40B4-BE49-F238E27FC236}">
                <a16:creationId xmlns:a16="http://schemas.microsoft.com/office/drawing/2014/main" id="{BE2C385F-2DBE-499A-BB4A-C16DA938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2" y="1999648"/>
            <a:ext cx="858140" cy="7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B6C034-1077-4B9A-AE24-54F83CC6D0A3}"/>
              </a:ext>
            </a:extLst>
          </p:cNvPr>
          <p:cNvSpPr/>
          <p:nvPr/>
        </p:nvSpPr>
        <p:spPr>
          <a:xfrm>
            <a:off x="5567082" y="1785769"/>
            <a:ext cx="2581938" cy="560167"/>
          </a:xfrm>
          <a:custGeom>
            <a:avLst/>
            <a:gdLst>
              <a:gd name="connsiteX0" fmla="*/ 0 w 2581938"/>
              <a:gd name="connsiteY0" fmla="*/ 225911 h 560167"/>
              <a:gd name="connsiteX1" fmla="*/ 37652 w 2581938"/>
              <a:gd name="connsiteY1" fmla="*/ 242047 h 560167"/>
              <a:gd name="connsiteX2" fmla="*/ 59167 w 2581938"/>
              <a:gd name="connsiteY2" fmla="*/ 258184 h 560167"/>
              <a:gd name="connsiteX3" fmla="*/ 86062 w 2581938"/>
              <a:gd name="connsiteY3" fmla="*/ 274320 h 560167"/>
              <a:gd name="connsiteX4" fmla="*/ 102198 w 2581938"/>
              <a:gd name="connsiteY4" fmla="*/ 295836 h 560167"/>
              <a:gd name="connsiteX5" fmla="*/ 118334 w 2581938"/>
              <a:gd name="connsiteY5" fmla="*/ 301215 h 560167"/>
              <a:gd name="connsiteX6" fmla="*/ 134471 w 2581938"/>
              <a:gd name="connsiteY6" fmla="*/ 311972 h 560167"/>
              <a:gd name="connsiteX7" fmla="*/ 166744 w 2581938"/>
              <a:gd name="connsiteY7" fmla="*/ 328109 h 560167"/>
              <a:gd name="connsiteX8" fmla="*/ 182880 w 2581938"/>
              <a:gd name="connsiteY8" fmla="*/ 344245 h 560167"/>
              <a:gd name="connsiteX9" fmla="*/ 209774 w 2581938"/>
              <a:gd name="connsiteY9" fmla="*/ 355003 h 560167"/>
              <a:gd name="connsiteX10" fmla="*/ 242047 w 2581938"/>
              <a:gd name="connsiteY10" fmla="*/ 371139 h 560167"/>
              <a:gd name="connsiteX11" fmla="*/ 268942 w 2581938"/>
              <a:gd name="connsiteY11" fmla="*/ 392655 h 560167"/>
              <a:gd name="connsiteX12" fmla="*/ 295836 w 2581938"/>
              <a:gd name="connsiteY12" fmla="*/ 408791 h 560167"/>
              <a:gd name="connsiteX13" fmla="*/ 311972 w 2581938"/>
              <a:gd name="connsiteY13" fmla="*/ 419549 h 560167"/>
              <a:gd name="connsiteX14" fmla="*/ 344245 w 2581938"/>
              <a:gd name="connsiteY14" fmla="*/ 424927 h 560167"/>
              <a:gd name="connsiteX15" fmla="*/ 371139 w 2581938"/>
              <a:gd name="connsiteY15" fmla="*/ 430306 h 560167"/>
              <a:gd name="connsiteX16" fmla="*/ 419549 w 2581938"/>
              <a:gd name="connsiteY16" fmla="*/ 457200 h 560167"/>
              <a:gd name="connsiteX17" fmla="*/ 484094 w 2581938"/>
              <a:gd name="connsiteY17" fmla="*/ 484095 h 560167"/>
              <a:gd name="connsiteX18" fmla="*/ 532504 w 2581938"/>
              <a:gd name="connsiteY18" fmla="*/ 500231 h 560167"/>
              <a:gd name="connsiteX19" fmla="*/ 613186 w 2581938"/>
              <a:gd name="connsiteY19" fmla="*/ 516367 h 560167"/>
              <a:gd name="connsiteX20" fmla="*/ 640080 w 2581938"/>
              <a:gd name="connsiteY20" fmla="*/ 521746 h 560167"/>
              <a:gd name="connsiteX21" fmla="*/ 704626 w 2581938"/>
              <a:gd name="connsiteY21" fmla="*/ 537883 h 560167"/>
              <a:gd name="connsiteX22" fmla="*/ 747657 w 2581938"/>
              <a:gd name="connsiteY22" fmla="*/ 543262 h 560167"/>
              <a:gd name="connsiteX23" fmla="*/ 806824 w 2581938"/>
              <a:gd name="connsiteY23" fmla="*/ 559398 h 560167"/>
              <a:gd name="connsiteX24" fmla="*/ 1075765 w 2581938"/>
              <a:gd name="connsiteY24" fmla="*/ 543262 h 560167"/>
              <a:gd name="connsiteX25" fmla="*/ 1113417 w 2581938"/>
              <a:gd name="connsiteY25" fmla="*/ 532504 h 560167"/>
              <a:gd name="connsiteX26" fmla="*/ 1161826 w 2581938"/>
              <a:gd name="connsiteY26" fmla="*/ 505610 h 560167"/>
              <a:gd name="connsiteX27" fmla="*/ 1204857 w 2581938"/>
              <a:gd name="connsiteY27" fmla="*/ 489473 h 560167"/>
              <a:gd name="connsiteX28" fmla="*/ 1264024 w 2581938"/>
              <a:gd name="connsiteY28" fmla="*/ 478716 h 560167"/>
              <a:gd name="connsiteX29" fmla="*/ 1285539 w 2581938"/>
              <a:gd name="connsiteY29" fmla="*/ 467958 h 560167"/>
              <a:gd name="connsiteX30" fmla="*/ 1290918 w 2581938"/>
              <a:gd name="connsiteY30" fmla="*/ 451822 h 560167"/>
              <a:gd name="connsiteX31" fmla="*/ 1317812 w 2581938"/>
              <a:gd name="connsiteY31" fmla="*/ 435685 h 560167"/>
              <a:gd name="connsiteX32" fmla="*/ 1333949 w 2581938"/>
              <a:gd name="connsiteY32" fmla="*/ 419549 h 560167"/>
              <a:gd name="connsiteX33" fmla="*/ 1344706 w 2581938"/>
              <a:gd name="connsiteY33" fmla="*/ 387276 h 560167"/>
              <a:gd name="connsiteX34" fmla="*/ 1371600 w 2581938"/>
              <a:gd name="connsiteY34" fmla="*/ 328109 h 560167"/>
              <a:gd name="connsiteX35" fmla="*/ 1382358 w 2581938"/>
              <a:gd name="connsiteY35" fmla="*/ 263563 h 560167"/>
              <a:gd name="connsiteX36" fmla="*/ 1393116 w 2581938"/>
              <a:gd name="connsiteY36" fmla="*/ 215153 h 560167"/>
              <a:gd name="connsiteX37" fmla="*/ 1409252 w 2581938"/>
              <a:gd name="connsiteY37" fmla="*/ 199017 h 560167"/>
              <a:gd name="connsiteX38" fmla="*/ 1446904 w 2581938"/>
              <a:gd name="connsiteY38" fmla="*/ 118335 h 560167"/>
              <a:gd name="connsiteX39" fmla="*/ 1457662 w 2581938"/>
              <a:gd name="connsiteY39" fmla="*/ 96819 h 560167"/>
              <a:gd name="connsiteX40" fmla="*/ 1473798 w 2581938"/>
              <a:gd name="connsiteY40" fmla="*/ 80683 h 560167"/>
              <a:gd name="connsiteX41" fmla="*/ 1484556 w 2581938"/>
              <a:gd name="connsiteY41" fmla="*/ 64546 h 560167"/>
              <a:gd name="connsiteX42" fmla="*/ 1522207 w 2581938"/>
              <a:gd name="connsiteY42" fmla="*/ 48410 h 560167"/>
              <a:gd name="connsiteX43" fmla="*/ 1586753 w 2581938"/>
              <a:gd name="connsiteY43" fmla="*/ 32273 h 560167"/>
              <a:gd name="connsiteX44" fmla="*/ 1667436 w 2581938"/>
              <a:gd name="connsiteY44" fmla="*/ 26895 h 560167"/>
              <a:gd name="connsiteX45" fmla="*/ 1683572 w 2581938"/>
              <a:gd name="connsiteY45" fmla="*/ 16137 h 560167"/>
              <a:gd name="connsiteX46" fmla="*/ 1866452 w 2581938"/>
              <a:gd name="connsiteY46" fmla="*/ 10758 h 560167"/>
              <a:gd name="connsiteX47" fmla="*/ 2038574 w 2581938"/>
              <a:gd name="connsiteY47" fmla="*/ 0 h 560167"/>
              <a:gd name="connsiteX48" fmla="*/ 2151530 w 2581938"/>
              <a:gd name="connsiteY48" fmla="*/ 5379 h 560167"/>
              <a:gd name="connsiteX49" fmla="*/ 2189182 w 2581938"/>
              <a:gd name="connsiteY49" fmla="*/ 26895 h 560167"/>
              <a:gd name="connsiteX50" fmla="*/ 2205318 w 2581938"/>
              <a:gd name="connsiteY50" fmla="*/ 32273 h 560167"/>
              <a:gd name="connsiteX51" fmla="*/ 2269864 w 2581938"/>
              <a:gd name="connsiteY51" fmla="*/ 48410 h 560167"/>
              <a:gd name="connsiteX52" fmla="*/ 2323652 w 2581938"/>
              <a:gd name="connsiteY52" fmla="*/ 69925 h 560167"/>
              <a:gd name="connsiteX53" fmla="*/ 2350546 w 2581938"/>
              <a:gd name="connsiteY53" fmla="*/ 86062 h 560167"/>
              <a:gd name="connsiteX54" fmla="*/ 2404334 w 2581938"/>
              <a:gd name="connsiteY54" fmla="*/ 96819 h 560167"/>
              <a:gd name="connsiteX55" fmla="*/ 2441986 w 2581938"/>
              <a:gd name="connsiteY55" fmla="*/ 123713 h 560167"/>
              <a:gd name="connsiteX56" fmla="*/ 2463502 w 2581938"/>
              <a:gd name="connsiteY56" fmla="*/ 129092 h 560167"/>
              <a:gd name="connsiteX57" fmla="*/ 2506532 w 2581938"/>
              <a:gd name="connsiteY57" fmla="*/ 139850 h 560167"/>
              <a:gd name="connsiteX58" fmla="*/ 2544184 w 2581938"/>
              <a:gd name="connsiteY58" fmla="*/ 166744 h 560167"/>
              <a:gd name="connsiteX59" fmla="*/ 2560320 w 2581938"/>
              <a:gd name="connsiteY59" fmla="*/ 172123 h 560167"/>
              <a:gd name="connsiteX60" fmla="*/ 2576457 w 2581938"/>
              <a:gd name="connsiteY60" fmla="*/ 188259 h 560167"/>
              <a:gd name="connsiteX61" fmla="*/ 2581836 w 2581938"/>
              <a:gd name="connsiteY61" fmla="*/ 225911 h 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81938" h="560167">
                <a:moveTo>
                  <a:pt x="0" y="225911"/>
                </a:moveTo>
                <a:cubicBezTo>
                  <a:pt x="12551" y="231290"/>
                  <a:pt x="25665" y="235508"/>
                  <a:pt x="37652" y="242047"/>
                </a:cubicBezTo>
                <a:cubicBezTo>
                  <a:pt x="45522" y="246340"/>
                  <a:pt x="51708" y="253211"/>
                  <a:pt x="59167" y="258184"/>
                </a:cubicBezTo>
                <a:cubicBezTo>
                  <a:pt x="67866" y="263983"/>
                  <a:pt x="77097" y="268941"/>
                  <a:pt x="86062" y="274320"/>
                </a:cubicBezTo>
                <a:cubicBezTo>
                  <a:pt x="91441" y="281492"/>
                  <a:pt x="95311" y="290097"/>
                  <a:pt x="102198" y="295836"/>
                </a:cubicBezTo>
                <a:cubicBezTo>
                  <a:pt x="106553" y="299466"/>
                  <a:pt x="113263" y="298680"/>
                  <a:pt x="118334" y="301215"/>
                </a:cubicBezTo>
                <a:cubicBezTo>
                  <a:pt x="124116" y="304106"/>
                  <a:pt x="128820" y="308833"/>
                  <a:pt x="134471" y="311972"/>
                </a:cubicBezTo>
                <a:cubicBezTo>
                  <a:pt x="144985" y="317813"/>
                  <a:pt x="156737" y="321437"/>
                  <a:pt x="166744" y="328109"/>
                </a:cubicBezTo>
                <a:cubicBezTo>
                  <a:pt x="173073" y="332328"/>
                  <a:pt x="176430" y="340213"/>
                  <a:pt x="182880" y="344245"/>
                </a:cubicBezTo>
                <a:cubicBezTo>
                  <a:pt x="191068" y="349362"/>
                  <a:pt x="200984" y="351008"/>
                  <a:pt x="209774" y="355003"/>
                </a:cubicBezTo>
                <a:cubicBezTo>
                  <a:pt x="220723" y="359980"/>
                  <a:pt x="231900" y="364682"/>
                  <a:pt x="242047" y="371139"/>
                </a:cubicBezTo>
                <a:cubicBezTo>
                  <a:pt x="251733" y="377303"/>
                  <a:pt x="259537" y="386071"/>
                  <a:pt x="268942" y="392655"/>
                </a:cubicBezTo>
                <a:cubicBezTo>
                  <a:pt x="277507" y="398650"/>
                  <a:pt x="286971" y="403250"/>
                  <a:pt x="295836" y="408791"/>
                </a:cubicBezTo>
                <a:cubicBezTo>
                  <a:pt x="301318" y="412217"/>
                  <a:pt x="305839" y="417505"/>
                  <a:pt x="311972" y="419549"/>
                </a:cubicBezTo>
                <a:cubicBezTo>
                  <a:pt x="322318" y="422998"/>
                  <a:pt x="333515" y="422976"/>
                  <a:pt x="344245" y="424927"/>
                </a:cubicBezTo>
                <a:cubicBezTo>
                  <a:pt x="353240" y="426562"/>
                  <a:pt x="362174" y="428513"/>
                  <a:pt x="371139" y="430306"/>
                </a:cubicBezTo>
                <a:cubicBezTo>
                  <a:pt x="397704" y="456871"/>
                  <a:pt x="376468" y="440446"/>
                  <a:pt x="419549" y="457200"/>
                </a:cubicBezTo>
                <a:cubicBezTo>
                  <a:pt x="441272" y="465648"/>
                  <a:pt x="461982" y="476725"/>
                  <a:pt x="484094" y="484095"/>
                </a:cubicBezTo>
                <a:cubicBezTo>
                  <a:pt x="500231" y="489474"/>
                  <a:pt x="515665" y="497825"/>
                  <a:pt x="532504" y="500231"/>
                </a:cubicBezTo>
                <a:cubicBezTo>
                  <a:pt x="595168" y="509183"/>
                  <a:pt x="545756" y="500807"/>
                  <a:pt x="613186" y="516367"/>
                </a:cubicBezTo>
                <a:cubicBezTo>
                  <a:pt x="622094" y="518423"/>
                  <a:pt x="631211" y="519529"/>
                  <a:pt x="640080" y="521746"/>
                </a:cubicBezTo>
                <a:cubicBezTo>
                  <a:pt x="696443" y="535837"/>
                  <a:pt x="579126" y="515735"/>
                  <a:pt x="704626" y="537883"/>
                </a:cubicBezTo>
                <a:cubicBezTo>
                  <a:pt x="718861" y="540395"/>
                  <a:pt x="733313" y="541469"/>
                  <a:pt x="747657" y="543262"/>
                </a:cubicBezTo>
                <a:cubicBezTo>
                  <a:pt x="767379" y="548641"/>
                  <a:pt x="786398" y="558564"/>
                  <a:pt x="806824" y="559398"/>
                </a:cubicBezTo>
                <a:cubicBezTo>
                  <a:pt x="836384" y="560604"/>
                  <a:pt x="1006923" y="562932"/>
                  <a:pt x="1075765" y="543262"/>
                </a:cubicBezTo>
                <a:lnTo>
                  <a:pt x="1113417" y="532504"/>
                </a:lnTo>
                <a:cubicBezTo>
                  <a:pt x="1139338" y="506581"/>
                  <a:pt x="1119702" y="521407"/>
                  <a:pt x="1161826" y="505610"/>
                </a:cubicBezTo>
                <a:cubicBezTo>
                  <a:pt x="1176170" y="500231"/>
                  <a:pt x="1190324" y="494317"/>
                  <a:pt x="1204857" y="489473"/>
                </a:cubicBezTo>
                <a:cubicBezTo>
                  <a:pt x="1223872" y="483135"/>
                  <a:pt x="1244436" y="481514"/>
                  <a:pt x="1264024" y="478716"/>
                </a:cubicBezTo>
                <a:cubicBezTo>
                  <a:pt x="1271196" y="475130"/>
                  <a:pt x="1279869" y="473628"/>
                  <a:pt x="1285539" y="467958"/>
                </a:cubicBezTo>
                <a:cubicBezTo>
                  <a:pt x="1289548" y="463949"/>
                  <a:pt x="1286909" y="455831"/>
                  <a:pt x="1290918" y="451822"/>
                </a:cubicBezTo>
                <a:cubicBezTo>
                  <a:pt x="1298311" y="444429"/>
                  <a:pt x="1309448" y="441958"/>
                  <a:pt x="1317812" y="435685"/>
                </a:cubicBezTo>
                <a:cubicBezTo>
                  <a:pt x="1323897" y="431121"/>
                  <a:pt x="1328570" y="424928"/>
                  <a:pt x="1333949" y="419549"/>
                </a:cubicBezTo>
                <a:cubicBezTo>
                  <a:pt x="1337535" y="408791"/>
                  <a:pt x="1340635" y="397860"/>
                  <a:pt x="1344706" y="387276"/>
                </a:cubicBezTo>
                <a:cubicBezTo>
                  <a:pt x="1355422" y="359414"/>
                  <a:pt x="1359775" y="351761"/>
                  <a:pt x="1371600" y="328109"/>
                </a:cubicBezTo>
                <a:cubicBezTo>
                  <a:pt x="1383627" y="219868"/>
                  <a:pt x="1369742" y="314027"/>
                  <a:pt x="1382358" y="263563"/>
                </a:cubicBezTo>
                <a:cubicBezTo>
                  <a:pt x="1386367" y="247526"/>
                  <a:pt x="1386758" y="230412"/>
                  <a:pt x="1393116" y="215153"/>
                </a:cubicBezTo>
                <a:cubicBezTo>
                  <a:pt x="1396042" y="208132"/>
                  <a:pt x="1403873" y="204396"/>
                  <a:pt x="1409252" y="199017"/>
                </a:cubicBezTo>
                <a:cubicBezTo>
                  <a:pt x="1443824" y="112587"/>
                  <a:pt x="1415865" y="174204"/>
                  <a:pt x="1446904" y="118335"/>
                </a:cubicBezTo>
                <a:cubicBezTo>
                  <a:pt x="1450798" y="111326"/>
                  <a:pt x="1453001" y="103344"/>
                  <a:pt x="1457662" y="96819"/>
                </a:cubicBezTo>
                <a:cubicBezTo>
                  <a:pt x="1462083" y="90629"/>
                  <a:pt x="1468928" y="86527"/>
                  <a:pt x="1473798" y="80683"/>
                </a:cubicBezTo>
                <a:cubicBezTo>
                  <a:pt x="1477937" y="75717"/>
                  <a:pt x="1479985" y="69117"/>
                  <a:pt x="1484556" y="64546"/>
                </a:cubicBezTo>
                <a:cubicBezTo>
                  <a:pt x="1499815" y="49287"/>
                  <a:pt x="1502458" y="55816"/>
                  <a:pt x="1522207" y="48410"/>
                </a:cubicBezTo>
                <a:cubicBezTo>
                  <a:pt x="1567861" y="31289"/>
                  <a:pt x="1515559" y="38463"/>
                  <a:pt x="1586753" y="32273"/>
                </a:cubicBezTo>
                <a:cubicBezTo>
                  <a:pt x="1613606" y="29938"/>
                  <a:pt x="1640542" y="28688"/>
                  <a:pt x="1667436" y="26895"/>
                </a:cubicBezTo>
                <a:cubicBezTo>
                  <a:pt x="1672815" y="23309"/>
                  <a:pt x="1677129" y="16659"/>
                  <a:pt x="1683572" y="16137"/>
                </a:cubicBezTo>
                <a:cubicBezTo>
                  <a:pt x="1744359" y="11208"/>
                  <a:pt x="1805529" y="13527"/>
                  <a:pt x="1866452" y="10758"/>
                </a:cubicBezTo>
                <a:cubicBezTo>
                  <a:pt x="1923879" y="8148"/>
                  <a:pt x="1981200" y="3586"/>
                  <a:pt x="2038574" y="0"/>
                </a:cubicBezTo>
                <a:cubicBezTo>
                  <a:pt x="2076226" y="1793"/>
                  <a:pt x="2114104" y="888"/>
                  <a:pt x="2151530" y="5379"/>
                </a:cubicBezTo>
                <a:cubicBezTo>
                  <a:pt x="2163937" y="6868"/>
                  <a:pt x="2178379" y="21494"/>
                  <a:pt x="2189182" y="26895"/>
                </a:cubicBezTo>
                <a:cubicBezTo>
                  <a:pt x="2194253" y="29430"/>
                  <a:pt x="2199840" y="30812"/>
                  <a:pt x="2205318" y="32273"/>
                </a:cubicBezTo>
                <a:cubicBezTo>
                  <a:pt x="2226747" y="37987"/>
                  <a:pt x="2248496" y="42474"/>
                  <a:pt x="2269864" y="48410"/>
                </a:cubicBezTo>
                <a:cubicBezTo>
                  <a:pt x="2292818" y="54786"/>
                  <a:pt x="2303963" y="58986"/>
                  <a:pt x="2323652" y="69925"/>
                </a:cubicBezTo>
                <a:cubicBezTo>
                  <a:pt x="2332791" y="75002"/>
                  <a:pt x="2341195" y="81387"/>
                  <a:pt x="2350546" y="86062"/>
                </a:cubicBezTo>
                <a:cubicBezTo>
                  <a:pt x="2365562" y="93570"/>
                  <a:pt x="2390469" y="94838"/>
                  <a:pt x="2404334" y="96819"/>
                </a:cubicBezTo>
                <a:cubicBezTo>
                  <a:pt x="2416885" y="105784"/>
                  <a:pt x="2428446" y="116328"/>
                  <a:pt x="2441986" y="123713"/>
                </a:cubicBezTo>
                <a:cubicBezTo>
                  <a:pt x="2448476" y="127253"/>
                  <a:pt x="2456394" y="127061"/>
                  <a:pt x="2463502" y="129092"/>
                </a:cubicBezTo>
                <a:cubicBezTo>
                  <a:pt x="2502098" y="140120"/>
                  <a:pt x="2451848" y="128913"/>
                  <a:pt x="2506532" y="139850"/>
                </a:cubicBezTo>
                <a:cubicBezTo>
                  <a:pt x="2511405" y="143505"/>
                  <a:pt x="2536319" y="162811"/>
                  <a:pt x="2544184" y="166744"/>
                </a:cubicBezTo>
                <a:cubicBezTo>
                  <a:pt x="2549255" y="169280"/>
                  <a:pt x="2554941" y="170330"/>
                  <a:pt x="2560320" y="172123"/>
                </a:cubicBezTo>
                <a:cubicBezTo>
                  <a:pt x="2565699" y="177502"/>
                  <a:pt x="2572683" y="181654"/>
                  <a:pt x="2576457" y="188259"/>
                </a:cubicBezTo>
                <a:cubicBezTo>
                  <a:pt x="2583141" y="199955"/>
                  <a:pt x="2581836" y="213324"/>
                  <a:pt x="2581836" y="225911"/>
                </a:cubicBezTo>
              </a:path>
            </a:pathLst>
          </a:cu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5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3" y="5221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/>
                <a:solidFill>
                  <a:schemeClr val="accent3"/>
                </a:solidFill>
              </a:rPr>
              <a:t>Skills Challenge #25</a:t>
            </a:r>
            <a:br>
              <a:rPr lang="en-US" sz="3200" dirty="0">
                <a:ln/>
                <a:solidFill>
                  <a:schemeClr val="accent3"/>
                </a:solidFill>
              </a:rPr>
            </a:br>
            <a:r>
              <a:rPr lang="en-US" sz="3200" dirty="0">
                <a:ln/>
                <a:solidFill>
                  <a:schemeClr val="accent3"/>
                </a:solidFill>
              </a:rPr>
              <a:t>Press It Up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#25 Focus: </a:t>
            </a:r>
            <a:r>
              <a:rPr lang="en-GB" sz="1600" b="1" dirty="0"/>
              <a:t>Strength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#25 – Press it up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From starting position| Complete as many correct press ups as you can in 90 seconds| Record your score</a:t>
            </a:r>
          </a:p>
          <a:p>
            <a:endParaRPr lang="en-GB" sz="1600" dirty="0"/>
          </a:p>
          <a:p>
            <a:r>
              <a:rPr lang="en-GB" sz="1600" dirty="0"/>
              <a:t>Personal Best: Try to get your best score over 5 days</a:t>
            </a:r>
          </a:p>
          <a:p>
            <a:r>
              <a:rPr lang="en-GB" sz="1600" dirty="0"/>
              <a:t>Vs : Play against someone, best score wins, best of three</a:t>
            </a:r>
          </a:p>
          <a:p>
            <a:endParaRPr lang="en-GB" sz="1600" dirty="0"/>
          </a:p>
          <a:p>
            <a:r>
              <a:rPr lang="en-GB" sz="1600" dirty="0"/>
              <a:t>Jump clap press ups to increase challenge</a:t>
            </a:r>
          </a:p>
          <a:p>
            <a:r>
              <a:rPr lang="en-GB" sz="1600" dirty="0"/>
              <a:t>Reduce the time to make the challenge easier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3C7324B-C290-E146-814E-4A226262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898763996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1661</Words>
  <Application>Microsoft Macintosh PowerPoint</Application>
  <PresentationFormat>On-screen Show (4:3)</PresentationFormat>
  <Paragraphs>236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Book</vt:lpstr>
      <vt:lpstr>Avenir Roman</vt:lpstr>
      <vt:lpstr>Calibri</vt:lpstr>
      <vt:lpstr>Cambria Math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Skills Challenge #21 Climb the Gherkin</vt:lpstr>
      <vt:lpstr>PowerPoint Presentation</vt:lpstr>
      <vt:lpstr>Skills Challenge #22 In The Bucket</vt:lpstr>
      <vt:lpstr>PowerPoint Presentation</vt:lpstr>
      <vt:lpstr>Skills Challenge #23 Fit in 5 </vt:lpstr>
      <vt:lpstr>PowerPoint Presentation</vt:lpstr>
      <vt:lpstr>Skills Challenge #24 Golf Roll</vt:lpstr>
      <vt:lpstr>PowerPoint Presentation</vt:lpstr>
      <vt:lpstr>Skills Challenge #25 Press It Up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202</cp:revision>
  <dcterms:created xsi:type="dcterms:W3CDTF">2016-08-20T10:37:20Z</dcterms:created>
  <dcterms:modified xsi:type="dcterms:W3CDTF">2020-06-13T14:51:13Z</dcterms:modified>
</cp:coreProperties>
</file>