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6.xml" ContentType="application/vnd.openxmlformats-officedocument.drawingml.char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83" r:id="rId2"/>
    <p:sldMasterId id="2147483869" r:id="rId3"/>
    <p:sldMasterId id="2147483827" r:id="rId4"/>
    <p:sldMasterId id="2147483841" r:id="rId5"/>
    <p:sldMasterId id="2147483855" r:id="rId6"/>
  </p:sldMasterIdLst>
  <p:notesMasterIdLst>
    <p:notesMasterId r:id="rId19"/>
  </p:notesMasterIdLst>
  <p:handoutMasterIdLst>
    <p:handoutMasterId r:id="rId20"/>
  </p:handoutMasterIdLst>
  <p:sldIdLst>
    <p:sldId id="278" r:id="rId7"/>
    <p:sldId id="279" r:id="rId8"/>
    <p:sldId id="271" r:id="rId9"/>
    <p:sldId id="277" r:id="rId10"/>
    <p:sldId id="282" r:id="rId11"/>
    <p:sldId id="283" r:id="rId12"/>
    <p:sldId id="284" r:id="rId13"/>
    <p:sldId id="285" r:id="rId14"/>
    <p:sldId id="275" r:id="rId15"/>
    <p:sldId id="276" r:id="rId16"/>
    <p:sldId id="28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549E33"/>
    <a:srgbClr val="1A3D6E"/>
    <a:srgbClr val="4C93C3"/>
    <a:srgbClr val="173B6E"/>
    <a:srgbClr val="173C6F"/>
    <a:srgbClr val="5280BD"/>
    <a:srgbClr val="163A6D"/>
    <a:srgbClr val="4295D7"/>
    <a:srgbClr val="1C3355"/>
    <a:srgbClr val="1E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718" autoAdjust="0"/>
  </p:normalViewPr>
  <p:slideViewPr>
    <p:cSldViewPr snapToGrid="0" snapToObjects="1">
      <p:cViewPr varScale="1">
        <p:scale>
          <a:sx n="185" d="100"/>
          <a:sy n="185" d="100"/>
        </p:scale>
        <p:origin x="2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6" d="100"/>
          <a:sy n="156" d="100"/>
        </p:scale>
        <p:origin x="-2288" y="8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A-48C8-A6A7-06C470A708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A-48C8-A6A7-06C470A708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A-48C8-A6A7-06C470A70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5709320"/>
        <c:axId val="-2135712360"/>
      </c:barChart>
      <c:catAx>
        <c:axId val="-2135709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5712360"/>
        <c:crosses val="autoZero"/>
        <c:auto val="1"/>
        <c:lblAlgn val="ctr"/>
        <c:lblOffset val="100"/>
        <c:noMultiLvlLbl val="0"/>
      </c:catAx>
      <c:valAx>
        <c:axId val="-2135712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570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7-4250-BEA6-5CA4938C3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7-4250-BEA6-5CA4938C35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47-4250-BEA6-5CA4938C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3617096"/>
        <c:axId val="-2133620088"/>
      </c:barChart>
      <c:catAx>
        <c:axId val="-213361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3620088"/>
        <c:crosses val="autoZero"/>
        <c:auto val="1"/>
        <c:lblAlgn val="ctr"/>
        <c:lblOffset val="100"/>
        <c:noMultiLvlLbl val="0"/>
      </c:catAx>
      <c:valAx>
        <c:axId val="-213362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3617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F-4916-873E-CE0C8D406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EF-4916-873E-CE0C8D406F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EF-4916-873E-CE0C8D406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850408"/>
        <c:axId val="-2131847432"/>
      </c:barChart>
      <c:catAx>
        <c:axId val="-2131850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847432"/>
        <c:crosses val="autoZero"/>
        <c:auto val="1"/>
        <c:lblAlgn val="ctr"/>
        <c:lblOffset val="100"/>
        <c:noMultiLvlLbl val="0"/>
      </c:catAx>
      <c:valAx>
        <c:axId val="-2131847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850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B-4B2E-8596-B8F92AE55D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7B-4B2E-8596-B8F92AE55D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B-4B2E-8596-B8F92AE55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146488"/>
        <c:axId val="-2131143512"/>
      </c:barChart>
      <c:catAx>
        <c:axId val="-2131146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1143512"/>
        <c:crosses val="autoZero"/>
        <c:auto val="1"/>
        <c:lblAlgn val="ctr"/>
        <c:lblOffset val="100"/>
        <c:noMultiLvlLbl val="0"/>
      </c:catAx>
      <c:valAx>
        <c:axId val="-213114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114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02-40AB-B5CB-20A605F6CE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2-40AB-B5CB-20A605F6CE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02-40AB-B5CB-20A605F6C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2028904"/>
        <c:axId val="-2112025928"/>
      </c:barChart>
      <c:catAx>
        <c:axId val="-2112028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2025928"/>
        <c:crosses val="autoZero"/>
        <c:auto val="1"/>
        <c:lblAlgn val="ctr"/>
        <c:lblOffset val="100"/>
        <c:noMultiLvlLbl val="0"/>
      </c:catAx>
      <c:valAx>
        <c:axId val="-2112025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2028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1-477D-B73B-6E6C3C7A0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1-477D-B73B-6E6C3C7A0D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1-477D-B73B-6E6C3C7A0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783080"/>
        <c:axId val="-2132786072"/>
      </c:barChart>
      <c:catAx>
        <c:axId val="-2132783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2786072"/>
        <c:crosses val="autoZero"/>
        <c:auto val="1"/>
        <c:lblAlgn val="ctr"/>
        <c:lblOffset val="100"/>
        <c:noMultiLvlLbl val="0"/>
      </c:catAx>
      <c:valAx>
        <c:axId val="-2132786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2783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8C1BE501-915F-2144-BEEC-A9B7BFA0A9DC}" type="presOf" srcId="{36F64D4E-AB38-DF47-A000-ABC2BF9E8602}" destId="{DB4400F2-2523-D243-AB4C-70CB601DE3A9}" srcOrd="1" destOrd="0" presId="urn:microsoft.com/office/officeart/2005/8/layout/cycle2"/>
    <dgm:cxn modelId="{7F5C0804-2DF7-384A-827E-082E260E6DD4}" type="presOf" srcId="{0DAE15A5-3DBE-7E4F-8AE9-0611E593F1E4}" destId="{0FAB00E7-F6EF-D84A-BFEF-4F516EBEB9C4}" srcOrd="0" destOrd="0" presId="urn:microsoft.com/office/officeart/2005/8/layout/cycle2"/>
    <dgm:cxn modelId="{5A4E940F-A726-4646-B750-B10E92525519}" type="presOf" srcId="{0930CE94-B257-4D4B-9A2B-7E6BA39625EA}" destId="{D28FADEA-F643-D34C-8F3C-8793066142EB}" srcOrd="0" destOrd="0" presId="urn:microsoft.com/office/officeart/2005/8/layout/cycle2"/>
    <dgm:cxn modelId="{93410D28-1930-254C-BA5D-E6558AFA968A}" type="presOf" srcId="{C86A580F-4846-874A-8ABD-528147717703}" destId="{A12DD047-8F93-134B-B437-00929CB1D721}" srcOrd="0" destOrd="0" presId="urn:microsoft.com/office/officeart/2005/8/layout/cycle2"/>
    <dgm:cxn modelId="{AD15B930-C4A5-6448-9063-BBE560CDAAC5}" type="presOf" srcId="{7F8DAD89-B6C3-7941-852D-9A0D55507E98}" destId="{FDDA6EFF-7807-874B-9E02-5A472A78463C}" srcOrd="1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E6F7A855-C65D-4643-A4BE-4BD4E52698E8}" type="presOf" srcId="{FBDB4BE8-B6D1-F645-9BBA-A8F01B78A619}" destId="{3454C881-8671-EB41-B730-CA167E384B01}" srcOrd="0" destOrd="0" presId="urn:microsoft.com/office/officeart/2005/8/layout/cycle2"/>
    <dgm:cxn modelId="{A789BA60-FF6C-424A-9995-1D9D821F1646}" type="presOf" srcId="{C43A7FC7-81F8-3347-8AA6-DCD880869361}" destId="{D2D7C682-6936-D54A-BD57-4EE396493248}" srcOrd="0" destOrd="0" presId="urn:microsoft.com/office/officeart/2005/8/layout/cycle2"/>
    <dgm:cxn modelId="{BE523863-8C35-F541-8D52-D96507D735A3}" type="presOf" srcId="{3A7BBCB5-0E9B-8243-928E-629A2D35B721}" destId="{89167067-2035-B542-972C-1D721D20CB11}" srcOrd="1" destOrd="0" presId="urn:microsoft.com/office/officeart/2005/8/layout/cycle2"/>
    <dgm:cxn modelId="{6BA06068-AE54-EF44-A445-BAB42BDD7475}" type="presOf" srcId="{47FF1E71-C149-684E-93EA-FD1003895C9A}" destId="{875C3EEB-E8F4-F744-AD09-7045E56C4656}" srcOrd="0" destOrd="0" presId="urn:microsoft.com/office/officeart/2005/8/layout/cycle2"/>
    <dgm:cxn modelId="{223CD76C-F7A0-374E-B1D9-72ED6A00B138}" type="presOf" srcId="{36F64D4E-AB38-DF47-A000-ABC2BF9E8602}" destId="{4ECB70B6-1D14-234F-907C-E4AF5D466608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15122373-1D30-F945-BBDB-097FAA3F55D3}" type="presOf" srcId="{0A2A8E59-DB7B-AE48-8C56-C7599252014A}" destId="{1E6D42F3-5DFB-2342-9A33-D3DADA593FF2}" srcOrd="0" destOrd="0" presId="urn:microsoft.com/office/officeart/2005/8/layout/cycle2"/>
    <dgm:cxn modelId="{FB4B8D74-6168-F748-90D3-6E9616BEA4FD}" type="presOf" srcId="{7F8DAD89-B6C3-7941-852D-9A0D55507E98}" destId="{3B1DC92C-A0C6-8547-AABD-3CD896DE2233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93352E8F-20C5-AA44-80AF-6E27C78E1622}" type="presOf" srcId="{83101F7E-0EBD-9D47-A2AB-67E8C661D05C}" destId="{9D10610D-5F8F-D447-8FE6-D1536A0675B7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028BADA7-73B2-DA4D-B29A-DF915BF29490}" type="presOf" srcId="{065FDEC2-3DF2-D042-94AB-75CBC7DAB85F}" destId="{CAFA72A8-0972-6349-AF90-D2EFBDC89348}" srcOrd="1" destOrd="0" presId="urn:microsoft.com/office/officeart/2005/8/layout/cycle2"/>
    <dgm:cxn modelId="{BC8FB8B7-49F2-C44D-AF98-E1A4DE9A6E85}" type="presOf" srcId="{065FDEC2-3DF2-D042-94AB-75CBC7DAB85F}" destId="{0FBB7DCC-527B-5742-96D6-5C18D224252A}" srcOrd="0" destOrd="0" presId="urn:microsoft.com/office/officeart/2005/8/layout/cycle2"/>
    <dgm:cxn modelId="{F9F3E7B7-E689-AA40-9EAE-E848B94037C8}" type="presOf" srcId="{1D11AA6D-F7B7-594E-AF4C-960B6B844C32}" destId="{79F1D579-6C93-6041-A79B-D17C6EDB03D7}" srcOrd="1" destOrd="0" presId="urn:microsoft.com/office/officeart/2005/8/layout/cycle2"/>
    <dgm:cxn modelId="{F1A3D3D6-CFF4-B44D-BB76-E0C0815DC5DD}" type="presOf" srcId="{3A7BBCB5-0E9B-8243-928E-629A2D35B721}" destId="{4628ECFA-622E-804F-95CC-1DFB319C9439}" srcOrd="0" destOrd="0" presId="urn:microsoft.com/office/officeart/2005/8/layout/cycle2"/>
    <dgm:cxn modelId="{16F034E5-91BE-BA44-82CA-9E8F47D49336}" type="presOf" srcId="{1D11AA6D-F7B7-594E-AF4C-960B6B844C32}" destId="{8430CC21-1688-1744-8FB3-05C9677888A2}" srcOrd="0" destOrd="0" presId="urn:microsoft.com/office/officeart/2005/8/layout/cycle2"/>
    <dgm:cxn modelId="{FB3DF8F6-221F-544F-8A61-4E01CFA41360}" type="presOf" srcId="{83101F7E-0EBD-9D47-A2AB-67E8C661D05C}" destId="{6D16FE32-723F-9A4F-B218-A61F6FD89D31}" srcOrd="1" destOrd="0" presId="urn:microsoft.com/office/officeart/2005/8/layout/cycle2"/>
    <dgm:cxn modelId="{4A04288A-3198-784F-A723-13E445AD5C09}" type="presParOf" srcId="{D28FADEA-F643-D34C-8F3C-8793066142EB}" destId="{875C3EEB-E8F4-F744-AD09-7045E56C4656}" srcOrd="0" destOrd="0" presId="urn:microsoft.com/office/officeart/2005/8/layout/cycle2"/>
    <dgm:cxn modelId="{470CE74D-236F-B443-8261-6B83FED0A8CF}" type="presParOf" srcId="{D28FADEA-F643-D34C-8F3C-8793066142EB}" destId="{4628ECFA-622E-804F-95CC-1DFB319C9439}" srcOrd="1" destOrd="0" presId="urn:microsoft.com/office/officeart/2005/8/layout/cycle2"/>
    <dgm:cxn modelId="{41CB2B3C-DD67-B149-9502-BCE3462B0568}" type="presParOf" srcId="{4628ECFA-622E-804F-95CC-1DFB319C9439}" destId="{89167067-2035-B542-972C-1D721D20CB11}" srcOrd="0" destOrd="0" presId="urn:microsoft.com/office/officeart/2005/8/layout/cycle2"/>
    <dgm:cxn modelId="{021E102A-756A-D549-BC59-D798074A193E}" type="presParOf" srcId="{D28FADEA-F643-D34C-8F3C-8793066142EB}" destId="{A12DD047-8F93-134B-B437-00929CB1D721}" srcOrd="2" destOrd="0" presId="urn:microsoft.com/office/officeart/2005/8/layout/cycle2"/>
    <dgm:cxn modelId="{EE0B2C90-60DF-9840-B32B-B83690EA819E}" type="presParOf" srcId="{D28FADEA-F643-D34C-8F3C-8793066142EB}" destId="{0FBB7DCC-527B-5742-96D6-5C18D224252A}" srcOrd="3" destOrd="0" presId="urn:microsoft.com/office/officeart/2005/8/layout/cycle2"/>
    <dgm:cxn modelId="{993134E4-E3AA-B64A-9DF8-4F2661549141}" type="presParOf" srcId="{0FBB7DCC-527B-5742-96D6-5C18D224252A}" destId="{CAFA72A8-0972-6349-AF90-D2EFBDC89348}" srcOrd="0" destOrd="0" presId="urn:microsoft.com/office/officeart/2005/8/layout/cycle2"/>
    <dgm:cxn modelId="{DB532B66-A323-694C-923C-25CD438ABEC3}" type="presParOf" srcId="{D28FADEA-F643-D34C-8F3C-8793066142EB}" destId="{0FAB00E7-F6EF-D84A-BFEF-4F516EBEB9C4}" srcOrd="4" destOrd="0" presId="urn:microsoft.com/office/officeart/2005/8/layout/cycle2"/>
    <dgm:cxn modelId="{5342EDD0-F97C-8340-B9DF-193E8074FD21}" type="presParOf" srcId="{D28FADEA-F643-D34C-8F3C-8793066142EB}" destId="{3B1DC92C-A0C6-8547-AABD-3CD896DE2233}" srcOrd="5" destOrd="0" presId="urn:microsoft.com/office/officeart/2005/8/layout/cycle2"/>
    <dgm:cxn modelId="{CD85BE09-57E2-F34A-A191-66C226456806}" type="presParOf" srcId="{3B1DC92C-A0C6-8547-AABD-3CD896DE2233}" destId="{FDDA6EFF-7807-874B-9E02-5A472A78463C}" srcOrd="0" destOrd="0" presId="urn:microsoft.com/office/officeart/2005/8/layout/cycle2"/>
    <dgm:cxn modelId="{ACE9F749-3EC6-5F4D-86E9-0BEB728954B4}" type="presParOf" srcId="{D28FADEA-F643-D34C-8F3C-8793066142EB}" destId="{D2D7C682-6936-D54A-BD57-4EE396493248}" srcOrd="6" destOrd="0" presId="urn:microsoft.com/office/officeart/2005/8/layout/cycle2"/>
    <dgm:cxn modelId="{32D52C7C-FE6E-1A48-B601-55E1C6283F24}" type="presParOf" srcId="{D28FADEA-F643-D34C-8F3C-8793066142EB}" destId="{9D10610D-5F8F-D447-8FE6-D1536A0675B7}" srcOrd="7" destOrd="0" presId="urn:microsoft.com/office/officeart/2005/8/layout/cycle2"/>
    <dgm:cxn modelId="{C9A4DCC9-ADA9-974A-BB23-63AF0C6BECC3}" type="presParOf" srcId="{9D10610D-5F8F-D447-8FE6-D1536A0675B7}" destId="{6D16FE32-723F-9A4F-B218-A61F6FD89D31}" srcOrd="0" destOrd="0" presId="urn:microsoft.com/office/officeart/2005/8/layout/cycle2"/>
    <dgm:cxn modelId="{A51F0EB9-AD6C-F542-B3F3-CCC6C16E3870}" type="presParOf" srcId="{D28FADEA-F643-D34C-8F3C-8793066142EB}" destId="{1E6D42F3-5DFB-2342-9A33-D3DADA593FF2}" srcOrd="8" destOrd="0" presId="urn:microsoft.com/office/officeart/2005/8/layout/cycle2"/>
    <dgm:cxn modelId="{0CBF77E1-45DF-1D4B-A00B-5331F32E5B3C}" type="presParOf" srcId="{D28FADEA-F643-D34C-8F3C-8793066142EB}" destId="{8430CC21-1688-1744-8FB3-05C9677888A2}" srcOrd="9" destOrd="0" presId="urn:microsoft.com/office/officeart/2005/8/layout/cycle2"/>
    <dgm:cxn modelId="{C5C08949-21C6-7F43-8F0B-7763324D4BED}" type="presParOf" srcId="{8430CC21-1688-1744-8FB3-05C9677888A2}" destId="{79F1D579-6C93-6041-A79B-D17C6EDB03D7}" srcOrd="0" destOrd="0" presId="urn:microsoft.com/office/officeart/2005/8/layout/cycle2"/>
    <dgm:cxn modelId="{E3D8A9E8-4BD3-1943-A408-2FF67C82670A}" type="presParOf" srcId="{D28FADEA-F643-D34C-8F3C-8793066142EB}" destId="{3454C881-8671-EB41-B730-CA167E384B01}" srcOrd="10" destOrd="0" presId="urn:microsoft.com/office/officeart/2005/8/layout/cycle2"/>
    <dgm:cxn modelId="{1D81FF0A-C5B0-1342-BC84-B49C3FBAEAA2}" type="presParOf" srcId="{D28FADEA-F643-D34C-8F3C-8793066142EB}" destId="{4ECB70B6-1D14-234F-907C-E4AF5D466608}" srcOrd="11" destOrd="0" presId="urn:microsoft.com/office/officeart/2005/8/layout/cycle2"/>
    <dgm:cxn modelId="{906FCCA0-B3A5-3248-A0BE-134A89B3969F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DB189209-5795-6644-981E-B5017BBFC3E9}" type="presOf" srcId="{C86A580F-4846-874A-8ABD-528147717703}" destId="{A12DD047-8F93-134B-B437-00929CB1D721}" srcOrd="0" destOrd="0" presId="urn:microsoft.com/office/officeart/2005/8/layout/cycle2"/>
    <dgm:cxn modelId="{23104D15-60EE-5E45-9FCA-FA7B668EC9A5}" type="presOf" srcId="{1D11AA6D-F7B7-594E-AF4C-960B6B844C32}" destId="{79F1D579-6C93-6041-A79B-D17C6EDB03D7}" srcOrd="1" destOrd="0" presId="urn:microsoft.com/office/officeart/2005/8/layout/cycle2"/>
    <dgm:cxn modelId="{5B27231C-102E-E64A-9B46-17932406B869}" type="presOf" srcId="{36F64D4E-AB38-DF47-A000-ABC2BF9E8602}" destId="{4ECB70B6-1D14-234F-907C-E4AF5D466608}" srcOrd="0" destOrd="0" presId="urn:microsoft.com/office/officeart/2005/8/layout/cycle2"/>
    <dgm:cxn modelId="{03DA4B1E-F13B-5341-AB4D-CB8B8EA4AD80}" type="presOf" srcId="{47FF1E71-C149-684E-93EA-FD1003895C9A}" destId="{875C3EEB-E8F4-F744-AD09-7045E56C4656}" srcOrd="0" destOrd="0" presId="urn:microsoft.com/office/officeart/2005/8/layout/cycle2"/>
    <dgm:cxn modelId="{6B3D9F22-4346-D54F-BE5F-EAE3DFAF9A8B}" type="presOf" srcId="{C43A7FC7-81F8-3347-8AA6-DCD880869361}" destId="{D2D7C682-6936-D54A-BD57-4EE396493248}" srcOrd="0" destOrd="0" presId="urn:microsoft.com/office/officeart/2005/8/layout/cycle2"/>
    <dgm:cxn modelId="{675CCE37-CE03-5A43-AAAB-07BBDD4598A2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B484FD5D-D413-A842-B14E-42999084CAB9}" type="presOf" srcId="{0930CE94-B257-4D4B-9A2B-7E6BA39625EA}" destId="{D28FADEA-F643-D34C-8F3C-8793066142EB}" srcOrd="0" destOrd="0" presId="urn:microsoft.com/office/officeart/2005/8/layout/cycle2"/>
    <dgm:cxn modelId="{6BD8966A-3354-354F-9435-F6C5BD87A2F4}" type="presOf" srcId="{0A2A8E59-DB7B-AE48-8C56-C7599252014A}" destId="{1E6D42F3-5DFB-2342-9A33-D3DADA593FF2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FB803273-5749-C64C-96FB-C5583241420E}" type="presOf" srcId="{3A7BBCB5-0E9B-8243-928E-629A2D35B721}" destId="{4628ECFA-622E-804F-95CC-1DFB319C9439}" srcOrd="0" destOrd="0" presId="urn:microsoft.com/office/officeart/2005/8/layout/cycle2"/>
    <dgm:cxn modelId="{928D197F-021E-9F49-94E3-8BF3E585D048}" type="presOf" srcId="{FBDB4BE8-B6D1-F645-9BBA-A8F01B78A619}" destId="{3454C881-8671-EB41-B730-CA167E384B01}" srcOrd="0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C1090985-4C68-A34F-88AE-D7336AFC3414}" type="presOf" srcId="{36F64D4E-AB38-DF47-A000-ABC2BF9E8602}" destId="{DB4400F2-2523-D243-AB4C-70CB601DE3A9}" srcOrd="1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D136CF8A-38DF-4043-92D8-68C23A14005E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8BA25AA5-4852-0641-B3D9-45B731069AD1}" type="presOf" srcId="{7F8DAD89-B6C3-7941-852D-9A0D55507E98}" destId="{FDDA6EFF-7807-874B-9E02-5A472A78463C}" srcOrd="1" destOrd="0" presId="urn:microsoft.com/office/officeart/2005/8/layout/cycle2"/>
    <dgm:cxn modelId="{FF3F12B5-8A7B-BA41-954E-61823ACDA597}" type="presOf" srcId="{065FDEC2-3DF2-D042-94AB-75CBC7DAB85F}" destId="{CAFA72A8-0972-6349-AF90-D2EFBDC89348}" srcOrd="1" destOrd="0" presId="urn:microsoft.com/office/officeart/2005/8/layout/cycle2"/>
    <dgm:cxn modelId="{9EF2E6BC-ECE1-2B43-82DF-6913FEC876EE}" type="presOf" srcId="{065FDEC2-3DF2-D042-94AB-75CBC7DAB85F}" destId="{0FBB7DCC-527B-5742-96D6-5C18D224252A}" srcOrd="0" destOrd="0" presId="urn:microsoft.com/office/officeart/2005/8/layout/cycle2"/>
    <dgm:cxn modelId="{34AF82C4-E32B-D948-8475-1962AFEB72F0}" type="presOf" srcId="{1D11AA6D-F7B7-594E-AF4C-960B6B844C32}" destId="{8430CC21-1688-1744-8FB3-05C9677888A2}" srcOrd="0" destOrd="0" presId="urn:microsoft.com/office/officeart/2005/8/layout/cycle2"/>
    <dgm:cxn modelId="{B5BFC4C9-0BC2-9C4A-A20C-2FEB33ACC612}" type="presOf" srcId="{83101F7E-0EBD-9D47-A2AB-67E8C661D05C}" destId="{6D16FE32-723F-9A4F-B218-A61F6FD89D31}" srcOrd="1" destOrd="0" presId="urn:microsoft.com/office/officeart/2005/8/layout/cycle2"/>
    <dgm:cxn modelId="{CCC748DC-A039-804E-98FB-C745AAEBDB84}" type="presOf" srcId="{7F8DAD89-B6C3-7941-852D-9A0D55507E98}" destId="{3B1DC92C-A0C6-8547-AABD-3CD896DE2233}" srcOrd="0" destOrd="0" presId="urn:microsoft.com/office/officeart/2005/8/layout/cycle2"/>
    <dgm:cxn modelId="{270BBFDD-8EAF-8B4E-ACF2-147617D19D51}" type="presOf" srcId="{3A7BBCB5-0E9B-8243-928E-629A2D35B721}" destId="{89167067-2035-B542-972C-1D721D20CB11}" srcOrd="1" destOrd="0" presId="urn:microsoft.com/office/officeart/2005/8/layout/cycle2"/>
    <dgm:cxn modelId="{A02188A6-2194-4A4C-911D-001D960AAFCF}" type="presParOf" srcId="{D28FADEA-F643-D34C-8F3C-8793066142EB}" destId="{875C3EEB-E8F4-F744-AD09-7045E56C4656}" srcOrd="0" destOrd="0" presId="urn:microsoft.com/office/officeart/2005/8/layout/cycle2"/>
    <dgm:cxn modelId="{76292A2A-394A-894E-8A36-A0480BE22264}" type="presParOf" srcId="{D28FADEA-F643-D34C-8F3C-8793066142EB}" destId="{4628ECFA-622E-804F-95CC-1DFB319C9439}" srcOrd="1" destOrd="0" presId="urn:microsoft.com/office/officeart/2005/8/layout/cycle2"/>
    <dgm:cxn modelId="{A8B039DA-8D00-504F-A5CE-7C7187B5DB42}" type="presParOf" srcId="{4628ECFA-622E-804F-95CC-1DFB319C9439}" destId="{89167067-2035-B542-972C-1D721D20CB11}" srcOrd="0" destOrd="0" presId="urn:microsoft.com/office/officeart/2005/8/layout/cycle2"/>
    <dgm:cxn modelId="{8602F9F2-7264-CD4A-AB01-B0D0E5ED72AD}" type="presParOf" srcId="{D28FADEA-F643-D34C-8F3C-8793066142EB}" destId="{A12DD047-8F93-134B-B437-00929CB1D721}" srcOrd="2" destOrd="0" presId="urn:microsoft.com/office/officeart/2005/8/layout/cycle2"/>
    <dgm:cxn modelId="{A224EF21-BA09-EA43-B215-2D59DC1ED546}" type="presParOf" srcId="{D28FADEA-F643-D34C-8F3C-8793066142EB}" destId="{0FBB7DCC-527B-5742-96D6-5C18D224252A}" srcOrd="3" destOrd="0" presId="urn:microsoft.com/office/officeart/2005/8/layout/cycle2"/>
    <dgm:cxn modelId="{5E50CF8C-3E90-0D45-8744-9C64A7612124}" type="presParOf" srcId="{0FBB7DCC-527B-5742-96D6-5C18D224252A}" destId="{CAFA72A8-0972-6349-AF90-D2EFBDC89348}" srcOrd="0" destOrd="0" presId="urn:microsoft.com/office/officeart/2005/8/layout/cycle2"/>
    <dgm:cxn modelId="{71BB5EE4-4869-9940-A69B-9522C25C0A41}" type="presParOf" srcId="{D28FADEA-F643-D34C-8F3C-8793066142EB}" destId="{0FAB00E7-F6EF-D84A-BFEF-4F516EBEB9C4}" srcOrd="4" destOrd="0" presId="urn:microsoft.com/office/officeart/2005/8/layout/cycle2"/>
    <dgm:cxn modelId="{E545304E-D8BB-1E4B-B497-3324BF8293CA}" type="presParOf" srcId="{D28FADEA-F643-D34C-8F3C-8793066142EB}" destId="{3B1DC92C-A0C6-8547-AABD-3CD896DE2233}" srcOrd="5" destOrd="0" presId="urn:microsoft.com/office/officeart/2005/8/layout/cycle2"/>
    <dgm:cxn modelId="{0509B4E0-279F-A942-985B-8A3FE372DD5B}" type="presParOf" srcId="{3B1DC92C-A0C6-8547-AABD-3CD896DE2233}" destId="{FDDA6EFF-7807-874B-9E02-5A472A78463C}" srcOrd="0" destOrd="0" presId="urn:microsoft.com/office/officeart/2005/8/layout/cycle2"/>
    <dgm:cxn modelId="{A7052E38-D5FA-724F-A394-0376E40EFF1F}" type="presParOf" srcId="{D28FADEA-F643-D34C-8F3C-8793066142EB}" destId="{D2D7C682-6936-D54A-BD57-4EE396493248}" srcOrd="6" destOrd="0" presId="urn:microsoft.com/office/officeart/2005/8/layout/cycle2"/>
    <dgm:cxn modelId="{6625F311-CCD5-2A49-B683-A2C209A93319}" type="presParOf" srcId="{D28FADEA-F643-D34C-8F3C-8793066142EB}" destId="{9D10610D-5F8F-D447-8FE6-D1536A0675B7}" srcOrd="7" destOrd="0" presId="urn:microsoft.com/office/officeart/2005/8/layout/cycle2"/>
    <dgm:cxn modelId="{90E8D415-C9D3-DF4B-8659-A0FA0B81DFC4}" type="presParOf" srcId="{9D10610D-5F8F-D447-8FE6-D1536A0675B7}" destId="{6D16FE32-723F-9A4F-B218-A61F6FD89D31}" srcOrd="0" destOrd="0" presId="urn:microsoft.com/office/officeart/2005/8/layout/cycle2"/>
    <dgm:cxn modelId="{45419E0D-3290-B14B-A45F-C988F6B39CFF}" type="presParOf" srcId="{D28FADEA-F643-D34C-8F3C-8793066142EB}" destId="{1E6D42F3-5DFB-2342-9A33-D3DADA593FF2}" srcOrd="8" destOrd="0" presId="urn:microsoft.com/office/officeart/2005/8/layout/cycle2"/>
    <dgm:cxn modelId="{9FAE5CCC-A705-B042-8D47-D22B34635F31}" type="presParOf" srcId="{D28FADEA-F643-D34C-8F3C-8793066142EB}" destId="{8430CC21-1688-1744-8FB3-05C9677888A2}" srcOrd="9" destOrd="0" presId="urn:microsoft.com/office/officeart/2005/8/layout/cycle2"/>
    <dgm:cxn modelId="{A8CECC69-0BE4-FC47-83C8-F0061D2110B0}" type="presParOf" srcId="{8430CC21-1688-1744-8FB3-05C9677888A2}" destId="{79F1D579-6C93-6041-A79B-D17C6EDB03D7}" srcOrd="0" destOrd="0" presId="urn:microsoft.com/office/officeart/2005/8/layout/cycle2"/>
    <dgm:cxn modelId="{BC85EA51-F98F-A84D-9BBC-76DD8D0B4C16}" type="presParOf" srcId="{D28FADEA-F643-D34C-8F3C-8793066142EB}" destId="{3454C881-8671-EB41-B730-CA167E384B01}" srcOrd="10" destOrd="0" presId="urn:microsoft.com/office/officeart/2005/8/layout/cycle2"/>
    <dgm:cxn modelId="{6FB413EB-9DEF-FA42-A1E8-40017413289E}" type="presParOf" srcId="{D28FADEA-F643-D34C-8F3C-8793066142EB}" destId="{4ECB70B6-1D14-234F-907C-E4AF5D466608}" srcOrd="11" destOrd="0" presId="urn:microsoft.com/office/officeart/2005/8/layout/cycle2"/>
    <dgm:cxn modelId="{9B7A07A8-36B2-5F44-BEB6-F39ADA764F7B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FC10C806-0FC0-284E-982E-8E75C9B36AA1}" type="presOf" srcId="{3A7BBCB5-0E9B-8243-928E-629A2D35B721}" destId="{89167067-2035-B542-972C-1D721D20CB11}" srcOrd="1" destOrd="0" presId="urn:microsoft.com/office/officeart/2005/8/layout/cycle2"/>
    <dgm:cxn modelId="{5EB15A26-41EE-174D-8122-1F768C44696D}" type="presOf" srcId="{83101F7E-0EBD-9D47-A2AB-67E8C661D05C}" destId="{9D10610D-5F8F-D447-8FE6-D1536A0675B7}" srcOrd="0" destOrd="0" presId="urn:microsoft.com/office/officeart/2005/8/layout/cycle2"/>
    <dgm:cxn modelId="{ED4A9928-5F34-1544-A1C1-6F7E7CF80781}" type="presOf" srcId="{47FF1E71-C149-684E-93EA-FD1003895C9A}" destId="{875C3EEB-E8F4-F744-AD09-7045E56C4656}" srcOrd="0" destOrd="0" presId="urn:microsoft.com/office/officeart/2005/8/layout/cycle2"/>
    <dgm:cxn modelId="{AC1B662B-0353-8B47-8E41-A66C9CB418FC}" type="presOf" srcId="{36F64D4E-AB38-DF47-A000-ABC2BF9E8602}" destId="{4ECB70B6-1D14-234F-907C-E4AF5D466608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243704C-6F0E-8A4E-BC57-87611BA6150E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1C2B9862-4EF9-DF49-A87B-F370CBA399D4}" type="presOf" srcId="{3A7BBCB5-0E9B-8243-928E-629A2D35B721}" destId="{4628ECFA-622E-804F-95CC-1DFB319C9439}" srcOrd="0" destOrd="0" presId="urn:microsoft.com/office/officeart/2005/8/layout/cycle2"/>
    <dgm:cxn modelId="{00D0366A-B3B9-B640-9386-1B8086514E44}" type="presOf" srcId="{7F8DAD89-B6C3-7941-852D-9A0D55507E98}" destId="{FDDA6EFF-7807-874B-9E02-5A472A78463C}" srcOrd="1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B00B678-C6E1-A444-BE74-9756AAF5F126}" type="presOf" srcId="{FBDB4BE8-B6D1-F645-9BBA-A8F01B78A619}" destId="{3454C881-8671-EB41-B730-CA167E384B01}" srcOrd="0" destOrd="0" presId="urn:microsoft.com/office/officeart/2005/8/layout/cycle2"/>
    <dgm:cxn modelId="{72A82F82-3E0B-F240-BCA3-8EAF35CC05D1}" type="presOf" srcId="{1D11AA6D-F7B7-594E-AF4C-960B6B844C32}" destId="{79F1D579-6C93-6041-A79B-D17C6EDB03D7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20C35996-6F77-754D-8C46-2F9E69FAB011}" type="presOf" srcId="{0930CE94-B257-4D4B-9A2B-7E6BA39625EA}" destId="{D28FADEA-F643-D34C-8F3C-8793066142EB}" srcOrd="0" destOrd="0" presId="urn:microsoft.com/office/officeart/2005/8/layout/cycle2"/>
    <dgm:cxn modelId="{76A143A1-01B5-4E4D-AAAC-DB2667083FC8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750090A8-FF5E-D14A-9463-FBEDB71C2581}" type="presOf" srcId="{065FDEC2-3DF2-D042-94AB-75CBC7DAB85F}" destId="{0FBB7DCC-527B-5742-96D6-5C18D224252A}" srcOrd="0" destOrd="0" presId="urn:microsoft.com/office/officeart/2005/8/layout/cycle2"/>
    <dgm:cxn modelId="{C18739BC-BC31-A04D-B61F-B4D84D96BD3E}" type="presOf" srcId="{C43A7FC7-81F8-3347-8AA6-DCD880869361}" destId="{D2D7C682-6936-D54A-BD57-4EE396493248}" srcOrd="0" destOrd="0" presId="urn:microsoft.com/office/officeart/2005/8/layout/cycle2"/>
    <dgm:cxn modelId="{985933BF-C7C6-7C4D-8757-1B41D0CEAEE3}" type="presOf" srcId="{36F64D4E-AB38-DF47-A000-ABC2BF9E8602}" destId="{DB4400F2-2523-D243-AB4C-70CB601DE3A9}" srcOrd="1" destOrd="0" presId="urn:microsoft.com/office/officeart/2005/8/layout/cycle2"/>
    <dgm:cxn modelId="{9F8A47D9-948A-D342-8931-F402A7A92A0C}" type="presOf" srcId="{1D11AA6D-F7B7-594E-AF4C-960B6B844C32}" destId="{8430CC21-1688-1744-8FB3-05C9677888A2}" srcOrd="0" destOrd="0" presId="urn:microsoft.com/office/officeart/2005/8/layout/cycle2"/>
    <dgm:cxn modelId="{81C9ACDB-331D-3045-A8AE-2056E9B0FA07}" type="presOf" srcId="{83101F7E-0EBD-9D47-A2AB-67E8C661D05C}" destId="{6D16FE32-723F-9A4F-B218-A61F6FD89D31}" srcOrd="1" destOrd="0" presId="urn:microsoft.com/office/officeart/2005/8/layout/cycle2"/>
    <dgm:cxn modelId="{D1B5A6ED-4462-E046-B30E-4A4B96066E05}" type="presOf" srcId="{C86A580F-4846-874A-8ABD-528147717703}" destId="{A12DD047-8F93-134B-B437-00929CB1D721}" srcOrd="0" destOrd="0" presId="urn:microsoft.com/office/officeart/2005/8/layout/cycle2"/>
    <dgm:cxn modelId="{274C93F8-8896-2F49-9907-8DD26739BD46}" type="presOf" srcId="{0A2A8E59-DB7B-AE48-8C56-C7599252014A}" destId="{1E6D42F3-5DFB-2342-9A33-D3DADA593FF2}" srcOrd="0" destOrd="0" presId="urn:microsoft.com/office/officeart/2005/8/layout/cycle2"/>
    <dgm:cxn modelId="{3E13EEFC-D10B-B340-A724-BFE01FDDED47}" type="presOf" srcId="{7F8DAD89-B6C3-7941-852D-9A0D55507E98}" destId="{3B1DC92C-A0C6-8547-AABD-3CD896DE2233}" srcOrd="0" destOrd="0" presId="urn:microsoft.com/office/officeart/2005/8/layout/cycle2"/>
    <dgm:cxn modelId="{5B8E9D51-6053-4943-BBD0-33D315991842}" type="presParOf" srcId="{D28FADEA-F643-D34C-8F3C-8793066142EB}" destId="{875C3EEB-E8F4-F744-AD09-7045E56C4656}" srcOrd="0" destOrd="0" presId="urn:microsoft.com/office/officeart/2005/8/layout/cycle2"/>
    <dgm:cxn modelId="{A8DB3C95-595F-2646-BE99-FDB0582E60FC}" type="presParOf" srcId="{D28FADEA-F643-D34C-8F3C-8793066142EB}" destId="{4628ECFA-622E-804F-95CC-1DFB319C9439}" srcOrd="1" destOrd="0" presId="urn:microsoft.com/office/officeart/2005/8/layout/cycle2"/>
    <dgm:cxn modelId="{6C2E563C-3FDC-A846-A426-CDD317FDDEBB}" type="presParOf" srcId="{4628ECFA-622E-804F-95CC-1DFB319C9439}" destId="{89167067-2035-B542-972C-1D721D20CB11}" srcOrd="0" destOrd="0" presId="urn:microsoft.com/office/officeart/2005/8/layout/cycle2"/>
    <dgm:cxn modelId="{BCB79EA8-23A0-CA4A-B6A9-74197610CFA5}" type="presParOf" srcId="{D28FADEA-F643-D34C-8F3C-8793066142EB}" destId="{A12DD047-8F93-134B-B437-00929CB1D721}" srcOrd="2" destOrd="0" presId="urn:microsoft.com/office/officeart/2005/8/layout/cycle2"/>
    <dgm:cxn modelId="{C546D162-464E-0142-B8D7-44E14D2D08E0}" type="presParOf" srcId="{D28FADEA-F643-D34C-8F3C-8793066142EB}" destId="{0FBB7DCC-527B-5742-96D6-5C18D224252A}" srcOrd="3" destOrd="0" presId="urn:microsoft.com/office/officeart/2005/8/layout/cycle2"/>
    <dgm:cxn modelId="{76A861CE-B205-0C40-A803-0AFC53A2CD69}" type="presParOf" srcId="{0FBB7DCC-527B-5742-96D6-5C18D224252A}" destId="{CAFA72A8-0972-6349-AF90-D2EFBDC89348}" srcOrd="0" destOrd="0" presId="urn:microsoft.com/office/officeart/2005/8/layout/cycle2"/>
    <dgm:cxn modelId="{67FB93F0-AF8A-0641-AEF8-C0B9136B5073}" type="presParOf" srcId="{D28FADEA-F643-D34C-8F3C-8793066142EB}" destId="{0FAB00E7-F6EF-D84A-BFEF-4F516EBEB9C4}" srcOrd="4" destOrd="0" presId="urn:microsoft.com/office/officeart/2005/8/layout/cycle2"/>
    <dgm:cxn modelId="{918EAAB2-C324-2A4C-BB3C-3D6D2BF5CD39}" type="presParOf" srcId="{D28FADEA-F643-D34C-8F3C-8793066142EB}" destId="{3B1DC92C-A0C6-8547-AABD-3CD896DE2233}" srcOrd="5" destOrd="0" presId="urn:microsoft.com/office/officeart/2005/8/layout/cycle2"/>
    <dgm:cxn modelId="{E5BF1521-421D-A94D-B02A-1411FCF4B26B}" type="presParOf" srcId="{3B1DC92C-A0C6-8547-AABD-3CD896DE2233}" destId="{FDDA6EFF-7807-874B-9E02-5A472A78463C}" srcOrd="0" destOrd="0" presId="urn:microsoft.com/office/officeart/2005/8/layout/cycle2"/>
    <dgm:cxn modelId="{252FB9D0-FE5D-B54E-9EE1-E207511FB547}" type="presParOf" srcId="{D28FADEA-F643-D34C-8F3C-8793066142EB}" destId="{D2D7C682-6936-D54A-BD57-4EE396493248}" srcOrd="6" destOrd="0" presId="urn:microsoft.com/office/officeart/2005/8/layout/cycle2"/>
    <dgm:cxn modelId="{046F3730-C054-BB40-BE11-31AD163216C2}" type="presParOf" srcId="{D28FADEA-F643-D34C-8F3C-8793066142EB}" destId="{9D10610D-5F8F-D447-8FE6-D1536A0675B7}" srcOrd="7" destOrd="0" presId="urn:microsoft.com/office/officeart/2005/8/layout/cycle2"/>
    <dgm:cxn modelId="{51E281B3-4B07-1B4F-B311-1B0416DB97D5}" type="presParOf" srcId="{9D10610D-5F8F-D447-8FE6-D1536A0675B7}" destId="{6D16FE32-723F-9A4F-B218-A61F6FD89D31}" srcOrd="0" destOrd="0" presId="urn:microsoft.com/office/officeart/2005/8/layout/cycle2"/>
    <dgm:cxn modelId="{0DC7D549-8E52-1247-A0A8-D12504365DB1}" type="presParOf" srcId="{D28FADEA-F643-D34C-8F3C-8793066142EB}" destId="{1E6D42F3-5DFB-2342-9A33-D3DADA593FF2}" srcOrd="8" destOrd="0" presId="urn:microsoft.com/office/officeart/2005/8/layout/cycle2"/>
    <dgm:cxn modelId="{CAEBAE1E-E887-9F41-B062-6EF5F2FDFE82}" type="presParOf" srcId="{D28FADEA-F643-D34C-8F3C-8793066142EB}" destId="{8430CC21-1688-1744-8FB3-05C9677888A2}" srcOrd="9" destOrd="0" presId="urn:microsoft.com/office/officeart/2005/8/layout/cycle2"/>
    <dgm:cxn modelId="{CC48F0DA-35B1-DF40-A66B-02B32946B1A0}" type="presParOf" srcId="{8430CC21-1688-1744-8FB3-05C9677888A2}" destId="{79F1D579-6C93-6041-A79B-D17C6EDB03D7}" srcOrd="0" destOrd="0" presId="urn:microsoft.com/office/officeart/2005/8/layout/cycle2"/>
    <dgm:cxn modelId="{C12A5AA2-C280-4D4A-A53E-7E6DA6EBF4A2}" type="presParOf" srcId="{D28FADEA-F643-D34C-8F3C-8793066142EB}" destId="{3454C881-8671-EB41-B730-CA167E384B01}" srcOrd="10" destOrd="0" presId="urn:microsoft.com/office/officeart/2005/8/layout/cycle2"/>
    <dgm:cxn modelId="{B21FBE50-D979-A14D-ADF6-DA557FC17859}" type="presParOf" srcId="{D28FADEA-F643-D34C-8F3C-8793066142EB}" destId="{4ECB70B6-1D14-234F-907C-E4AF5D466608}" srcOrd="11" destOrd="0" presId="urn:microsoft.com/office/officeart/2005/8/layout/cycle2"/>
    <dgm:cxn modelId="{F00F1848-B2B3-EE42-A1BE-0AB2648060AE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1123208-83E1-C640-92E2-A2EF3ABF8153}" type="presOf" srcId="{1D11AA6D-F7B7-594E-AF4C-960B6B844C32}" destId="{79F1D579-6C93-6041-A79B-D17C6EDB03D7}" srcOrd="1" destOrd="0" presId="urn:microsoft.com/office/officeart/2005/8/layout/cycle2"/>
    <dgm:cxn modelId="{6FEBA738-B721-964B-992B-E21BC5B7B673}" type="presOf" srcId="{C86A580F-4846-874A-8ABD-528147717703}" destId="{A12DD047-8F93-134B-B437-00929CB1D721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7746A5E-B2E7-E843-831E-72F0F5259170}" type="presOf" srcId="{36F64D4E-AB38-DF47-A000-ABC2BF9E8602}" destId="{4ECB70B6-1D14-234F-907C-E4AF5D466608}" srcOrd="0" destOrd="0" presId="urn:microsoft.com/office/officeart/2005/8/layout/cycle2"/>
    <dgm:cxn modelId="{0BD1466A-4759-B843-8DFC-9F8AD190FE25}" type="presOf" srcId="{0DAE15A5-3DBE-7E4F-8AE9-0611E593F1E4}" destId="{0FAB00E7-F6EF-D84A-BFEF-4F516EBEB9C4}" srcOrd="0" destOrd="0" presId="urn:microsoft.com/office/officeart/2005/8/layout/cycle2"/>
    <dgm:cxn modelId="{C7C3A66A-6E6B-234B-AC5F-3DCA79640344}" type="presOf" srcId="{47FF1E71-C149-684E-93EA-FD1003895C9A}" destId="{875C3EEB-E8F4-F744-AD09-7045E56C4656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E18C3F85-5CA3-B040-848F-EC3CA9142F75}" type="presOf" srcId="{3A7BBCB5-0E9B-8243-928E-629A2D35B721}" destId="{4628ECFA-622E-804F-95CC-1DFB319C9439}" srcOrd="0" destOrd="0" presId="urn:microsoft.com/office/officeart/2005/8/layout/cycle2"/>
    <dgm:cxn modelId="{7431F988-F4F4-FA4D-A0BB-8BC76ABFB71D}" type="presOf" srcId="{83101F7E-0EBD-9D47-A2AB-67E8C661D05C}" destId="{9D10610D-5F8F-D447-8FE6-D1536A0675B7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43501B99-D7DA-C041-BB67-500E569A0091}" type="presOf" srcId="{83101F7E-0EBD-9D47-A2AB-67E8C661D05C}" destId="{6D16FE32-723F-9A4F-B218-A61F6FD89D31}" srcOrd="1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93C115AB-3E4E-6049-A9FF-C7F4ADC5A3F6}" type="presOf" srcId="{FBDB4BE8-B6D1-F645-9BBA-A8F01B78A619}" destId="{3454C881-8671-EB41-B730-CA167E384B01}" srcOrd="0" destOrd="0" presId="urn:microsoft.com/office/officeart/2005/8/layout/cycle2"/>
    <dgm:cxn modelId="{BD39BDAF-1218-EF46-9CC4-F5D4D81F68BC}" type="presOf" srcId="{7F8DAD89-B6C3-7941-852D-9A0D55507E98}" destId="{3B1DC92C-A0C6-8547-AABD-3CD896DE2233}" srcOrd="0" destOrd="0" presId="urn:microsoft.com/office/officeart/2005/8/layout/cycle2"/>
    <dgm:cxn modelId="{8A13A8B0-77C3-1848-8A99-0FEA72205816}" type="presOf" srcId="{065FDEC2-3DF2-D042-94AB-75CBC7DAB85F}" destId="{0FBB7DCC-527B-5742-96D6-5C18D224252A}" srcOrd="0" destOrd="0" presId="urn:microsoft.com/office/officeart/2005/8/layout/cycle2"/>
    <dgm:cxn modelId="{1FF31AB3-07BB-3045-95AD-6DB0AA93561E}" type="presOf" srcId="{7F8DAD89-B6C3-7941-852D-9A0D55507E98}" destId="{FDDA6EFF-7807-874B-9E02-5A472A78463C}" srcOrd="1" destOrd="0" presId="urn:microsoft.com/office/officeart/2005/8/layout/cycle2"/>
    <dgm:cxn modelId="{4151AFBF-93AB-BA4A-AA17-68FDC213761C}" type="presOf" srcId="{3A7BBCB5-0E9B-8243-928E-629A2D35B721}" destId="{89167067-2035-B542-972C-1D721D20CB11}" srcOrd="1" destOrd="0" presId="urn:microsoft.com/office/officeart/2005/8/layout/cycle2"/>
    <dgm:cxn modelId="{5D9925C3-574D-744E-9BD1-FB7CB94FBE6E}" type="presOf" srcId="{065FDEC2-3DF2-D042-94AB-75CBC7DAB85F}" destId="{CAFA72A8-0972-6349-AF90-D2EFBDC89348}" srcOrd="1" destOrd="0" presId="urn:microsoft.com/office/officeart/2005/8/layout/cycle2"/>
    <dgm:cxn modelId="{5EBA53C3-B9F4-B54E-A0CC-BE7DD98351B1}" type="presOf" srcId="{1D11AA6D-F7B7-594E-AF4C-960B6B844C32}" destId="{8430CC21-1688-1744-8FB3-05C9677888A2}" srcOrd="0" destOrd="0" presId="urn:microsoft.com/office/officeart/2005/8/layout/cycle2"/>
    <dgm:cxn modelId="{E7034BCC-61B6-EE42-A92D-EDBBAF48D6D3}" type="presOf" srcId="{0A2A8E59-DB7B-AE48-8C56-C7599252014A}" destId="{1E6D42F3-5DFB-2342-9A33-D3DADA593FF2}" srcOrd="0" destOrd="0" presId="urn:microsoft.com/office/officeart/2005/8/layout/cycle2"/>
    <dgm:cxn modelId="{137AAADB-C19D-8944-B35F-0541FECFC9CD}" type="presOf" srcId="{0930CE94-B257-4D4B-9A2B-7E6BA39625EA}" destId="{D28FADEA-F643-D34C-8F3C-8793066142EB}" srcOrd="0" destOrd="0" presId="urn:microsoft.com/office/officeart/2005/8/layout/cycle2"/>
    <dgm:cxn modelId="{8E0481E4-3934-3348-A1D6-46DE38A37298}" type="presOf" srcId="{36F64D4E-AB38-DF47-A000-ABC2BF9E8602}" destId="{DB4400F2-2523-D243-AB4C-70CB601DE3A9}" srcOrd="1" destOrd="0" presId="urn:microsoft.com/office/officeart/2005/8/layout/cycle2"/>
    <dgm:cxn modelId="{A22CE3EA-E5BD-854E-A90D-3EC551698A3B}" type="presOf" srcId="{C43A7FC7-81F8-3347-8AA6-DCD880869361}" destId="{D2D7C682-6936-D54A-BD57-4EE396493248}" srcOrd="0" destOrd="0" presId="urn:microsoft.com/office/officeart/2005/8/layout/cycle2"/>
    <dgm:cxn modelId="{68C7D322-D797-E045-A28F-F8915A4A2F2F}" type="presParOf" srcId="{D28FADEA-F643-D34C-8F3C-8793066142EB}" destId="{875C3EEB-E8F4-F744-AD09-7045E56C4656}" srcOrd="0" destOrd="0" presId="urn:microsoft.com/office/officeart/2005/8/layout/cycle2"/>
    <dgm:cxn modelId="{0AFBE739-CF1B-6A4F-A7F1-2D9D8610E4F7}" type="presParOf" srcId="{D28FADEA-F643-D34C-8F3C-8793066142EB}" destId="{4628ECFA-622E-804F-95CC-1DFB319C9439}" srcOrd="1" destOrd="0" presId="urn:microsoft.com/office/officeart/2005/8/layout/cycle2"/>
    <dgm:cxn modelId="{66F7F440-4F80-4E4F-8291-98B08A2DC305}" type="presParOf" srcId="{4628ECFA-622E-804F-95CC-1DFB319C9439}" destId="{89167067-2035-B542-972C-1D721D20CB11}" srcOrd="0" destOrd="0" presId="urn:microsoft.com/office/officeart/2005/8/layout/cycle2"/>
    <dgm:cxn modelId="{F9E76E07-7C54-8341-BCCC-8918C7AFF01D}" type="presParOf" srcId="{D28FADEA-F643-D34C-8F3C-8793066142EB}" destId="{A12DD047-8F93-134B-B437-00929CB1D721}" srcOrd="2" destOrd="0" presId="urn:microsoft.com/office/officeart/2005/8/layout/cycle2"/>
    <dgm:cxn modelId="{4DA51F9F-D2F5-B745-9BD2-A2A123B7AC4B}" type="presParOf" srcId="{D28FADEA-F643-D34C-8F3C-8793066142EB}" destId="{0FBB7DCC-527B-5742-96D6-5C18D224252A}" srcOrd="3" destOrd="0" presId="urn:microsoft.com/office/officeart/2005/8/layout/cycle2"/>
    <dgm:cxn modelId="{9446A493-1D65-9E48-B887-2EF182FD8CCB}" type="presParOf" srcId="{0FBB7DCC-527B-5742-96D6-5C18D224252A}" destId="{CAFA72A8-0972-6349-AF90-D2EFBDC89348}" srcOrd="0" destOrd="0" presId="urn:microsoft.com/office/officeart/2005/8/layout/cycle2"/>
    <dgm:cxn modelId="{DD583B9E-7C8D-FC4E-B6F2-4627112DFA05}" type="presParOf" srcId="{D28FADEA-F643-D34C-8F3C-8793066142EB}" destId="{0FAB00E7-F6EF-D84A-BFEF-4F516EBEB9C4}" srcOrd="4" destOrd="0" presId="urn:microsoft.com/office/officeart/2005/8/layout/cycle2"/>
    <dgm:cxn modelId="{5FA59C83-F16C-8347-8EB0-56DF0555D33F}" type="presParOf" srcId="{D28FADEA-F643-D34C-8F3C-8793066142EB}" destId="{3B1DC92C-A0C6-8547-AABD-3CD896DE2233}" srcOrd="5" destOrd="0" presId="urn:microsoft.com/office/officeart/2005/8/layout/cycle2"/>
    <dgm:cxn modelId="{5A2049DA-98BE-2B44-A243-9195A8C14CE7}" type="presParOf" srcId="{3B1DC92C-A0C6-8547-AABD-3CD896DE2233}" destId="{FDDA6EFF-7807-874B-9E02-5A472A78463C}" srcOrd="0" destOrd="0" presId="urn:microsoft.com/office/officeart/2005/8/layout/cycle2"/>
    <dgm:cxn modelId="{87BDEBCF-F99D-9D4F-813C-48BD65B758C9}" type="presParOf" srcId="{D28FADEA-F643-D34C-8F3C-8793066142EB}" destId="{D2D7C682-6936-D54A-BD57-4EE396493248}" srcOrd="6" destOrd="0" presId="urn:microsoft.com/office/officeart/2005/8/layout/cycle2"/>
    <dgm:cxn modelId="{C6113F8F-F3C4-294D-BBD8-EEB66F64B54A}" type="presParOf" srcId="{D28FADEA-F643-D34C-8F3C-8793066142EB}" destId="{9D10610D-5F8F-D447-8FE6-D1536A0675B7}" srcOrd="7" destOrd="0" presId="urn:microsoft.com/office/officeart/2005/8/layout/cycle2"/>
    <dgm:cxn modelId="{664D5292-B50B-A449-AFF1-FF36D3E674FB}" type="presParOf" srcId="{9D10610D-5F8F-D447-8FE6-D1536A0675B7}" destId="{6D16FE32-723F-9A4F-B218-A61F6FD89D31}" srcOrd="0" destOrd="0" presId="urn:microsoft.com/office/officeart/2005/8/layout/cycle2"/>
    <dgm:cxn modelId="{51FE2C0A-A2AA-7747-8D8C-F9AEC8D3732F}" type="presParOf" srcId="{D28FADEA-F643-D34C-8F3C-8793066142EB}" destId="{1E6D42F3-5DFB-2342-9A33-D3DADA593FF2}" srcOrd="8" destOrd="0" presId="urn:microsoft.com/office/officeart/2005/8/layout/cycle2"/>
    <dgm:cxn modelId="{6BD9BE33-AFA9-F540-AE61-86B32A456F76}" type="presParOf" srcId="{D28FADEA-F643-D34C-8F3C-8793066142EB}" destId="{8430CC21-1688-1744-8FB3-05C9677888A2}" srcOrd="9" destOrd="0" presId="urn:microsoft.com/office/officeart/2005/8/layout/cycle2"/>
    <dgm:cxn modelId="{249A758C-F355-C24E-98C0-6FF1226E950A}" type="presParOf" srcId="{8430CC21-1688-1744-8FB3-05C9677888A2}" destId="{79F1D579-6C93-6041-A79B-D17C6EDB03D7}" srcOrd="0" destOrd="0" presId="urn:microsoft.com/office/officeart/2005/8/layout/cycle2"/>
    <dgm:cxn modelId="{C3AB3293-18A0-2640-B593-AB5EF2E40259}" type="presParOf" srcId="{D28FADEA-F643-D34C-8F3C-8793066142EB}" destId="{3454C881-8671-EB41-B730-CA167E384B01}" srcOrd="10" destOrd="0" presId="urn:microsoft.com/office/officeart/2005/8/layout/cycle2"/>
    <dgm:cxn modelId="{0BD85D20-A557-E24C-9B66-E3661268929F}" type="presParOf" srcId="{D28FADEA-F643-D34C-8F3C-8793066142EB}" destId="{4ECB70B6-1D14-234F-907C-E4AF5D466608}" srcOrd="11" destOrd="0" presId="urn:microsoft.com/office/officeart/2005/8/layout/cycle2"/>
    <dgm:cxn modelId="{9EE24620-DA95-C641-AE65-D7AF81F653F5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14AA330F-BADD-D34B-A746-412B8ABD7E2A}" type="presOf" srcId="{3A7BBCB5-0E9B-8243-928E-629A2D35B721}" destId="{4628ECFA-622E-804F-95CC-1DFB319C9439}" srcOrd="0" destOrd="0" presId="urn:microsoft.com/office/officeart/2005/8/layout/cycle2"/>
    <dgm:cxn modelId="{B3A0C41B-2F85-8A42-B841-9B1EC8DE8D3A}" type="presOf" srcId="{83101F7E-0EBD-9D47-A2AB-67E8C661D05C}" destId="{6D16FE32-723F-9A4F-B218-A61F6FD89D31}" srcOrd="1" destOrd="0" presId="urn:microsoft.com/office/officeart/2005/8/layout/cycle2"/>
    <dgm:cxn modelId="{BD76481D-B7AD-EF41-9091-0BC9CC266BC9}" type="presOf" srcId="{36F64D4E-AB38-DF47-A000-ABC2BF9E8602}" destId="{DB4400F2-2523-D243-AB4C-70CB601DE3A9}" srcOrd="1" destOrd="0" presId="urn:microsoft.com/office/officeart/2005/8/layout/cycle2"/>
    <dgm:cxn modelId="{42AD7528-7858-4F4E-884B-471B8A1BFFB1}" type="presOf" srcId="{83101F7E-0EBD-9D47-A2AB-67E8C661D05C}" destId="{9D10610D-5F8F-D447-8FE6-D1536A0675B7}" srcOrd="0" destOrd="0" presId="urn:microsoft.com/office/officeart/2005/8/layout/cycle2"/>
    <dgm:cxn modelId="{E1107A29-E2A0-4A4A-B8B9-F6F6A2187BA6}" type="presOf" srcId="{0930CE94-B257-4D4B-9A2B-7E6BA39625EA}" destId="{D28FADEA-F643-D34C-8F3C-8793066142EB}" srcOrd="0" destOrd="0" presId="urn:microsoft.com/office/officeart/2005/8/layout/cycle2"/>
    <dgm:cxn modelId="{24163A32-0D2D-D045-B182-A1DCE03D56A1}" type="presOf" srcId="{47FF1E71-C149-684E-93EA-FD1003895C9A}" destId="{875C3EEB-E8F4-F744-AD09-7045E56C4656}" srcOrd="0" destOrd="0" presId="urn:microsoft.com/office/officeart/2005/8/layout/cycle2"/>
    <dgm:cxn modelId="{47283940-309F-F241-BAB3-D9DC4CAF38D1}" type="presOf" srcId="{065FDEC2-3DF2-D042-94AB-75CBC7DAB85F}" destId="{0FBB7DCC-527B-5742-96D6-5C18D224252A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C88C3849-C8C7-6944-A2FE-BFEBD46DCFD0}" type="presOf" srcId="{36F64D4E-AB38-DF47-A000-ABC2BF9E8602}" destId="{4ECB70B6-1D14-234F-907C-E4AF5D466608}" srcOrd="0" destOrd="0" presId="urn:microsoft.com/office/officeart/2005/8/layout/cycle2"/>
    <dgm:cxn modelId="{0A9CCE52-D1D3-AF42-872F-23972BF155FC}" type="presOf" srcId="{065FDEC2-3DF2-D042-94AB-75CBC7DAB85F}" destId="{CAFA72A8-0972-6349-AF90-D2EFBDC89348}" srcOrd="1" destOrd="0" presId="urn:microsoft.com/office/officeart/2005/8/layout/cycle2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31CDAC5C-3233-214A-98E4-58975A2550A4}" type="presOf" srcId="{1D11AA6D-F7B7-594E-AF4C-960B6B844C32}" destId="{8430CC21-1688-1744-8FB3-05C9677888A2}" srcOrd="0" destOrd="0" presId="urn:microsoft.com/office/officeart/2005/8/layout/cycle2"/>
    <dgm:cxn modelId="{654A3C5F-F76F-C141-8810-58E83CD29713}" type="presOf" srcId="{C86A580F-4846-874A-8ABD-528147717703}" destId="{A12DD047-8F93-134B-B437-00929CB1D721}" srcOrd="0" destOrd="0" presId="urn:microsoft.com/office/officeart/2005/8/layout/cycle2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7653A74-F81F-9041-B700-E06C9985DB62}" type="presOf" srcId="{C43A7FC7-81F8-3347-8AA6-DCD880869361}" destId="{D2D7C682-6936-D54A-BD57-4EE396493248}" srcOrd="0" destOrd="0" presId="urn:microsoft.com/office/officeart/2005/8/layout/cycle2"/>
    <dgm:cxn modelId="{3F7AB782-5318-324B-84C2-AF171DBB4B55}" type="presOf" srcId="{3A7BBCB5-0E9B-8243-928E-629A2D35B721}" destId="{89167067-2035-B542-972C-1D721D20CB11}" srcOrd="1" destOrd="0" presId="urn:microsoft.com/office/officeart/2005/8/layout/cycle2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6C71EC8E-1B96-EE4C-89B4-9C491513E093}" type="presOf" srcId="{0DAE15A5-3DBE-7E4F-8AE9-0611E593F1E4}" destId="{0FAB00E7-F6EF-D84A-BFEF-4F516EBEB9C4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E20812A5-2191-004F-A5CA-59C986348CDE}" type="presOf" srcId="{FBDB4BE8-B6D1-F645-9BBA-A8F01B78A619}" destId="{3454C881-8671-EB41-B730-CA167E384B01}" srcOrd="0" destOrd="0" presId="urn:microsoft.com/office/officeart/2005/8/layout/cycle2"/>
    <dgm:cxn modelId="{27F522A7-7C61-4A44-AC48-90612450EFBE}" type="presOf" srcId="{7F8DAD89-B6C3-7941-852D-9A0D55507E98}" destId="{FDDA6EFF-7807-874B-9E02-5A472A78463C}" srcOrd="1" destOrd="0" presId="urn:microsoft.com/office/officeart/2005/8/layout/cycle2"/>
    <dgm:cxn modelId="{ECF55AC9-CBDF-1D48-9F56-BE0FE22E17BF}" type="presOf" srcId="{0A2A8E59-DB7B-AE48-8C56-C7599252014A}" destId="{1E6D42F3-5DFB-2342-9A33-D3DADA593FF2}" srcOrd="0" destOrd="0" presId="urn:microsoft.com/office/officeart/2005/8/layout/cycle2"/>
    <dgm:cxn modelId="{28CFC5D1-8F3D-BB4E-84E9-FBAB2E62D0CB}" type="presOf" srcId="{1D11AA6D-F7B7-594E-AF4C-960B6B844C32}" destId="{79F1D579-6C93-6041-A79B-D17C6EDB03D7}" srcOrd="1" destOrd="0" presId="urn:microsoft.com/office/officeart/2005/8/layout/cycle2"/>
    <dgm:cxn modelId="{80AC45F8-BB65-B244-B584-A627A743FBD6}" type="presOf" srcId="{7F8DAD89-B6C3-7941-852D-9A0D55507E98}" destId="{3B1DC92C-A0C6-8547-AABD-3CD896DE2233}" srcOrd="0" destOrd="0" presId="urn:microsoft.com/office/officeart/2005/8/layout/cycle2"/>
    <dgm:cxn modelId="{1CD7100B-E3AC-E647-B421-67CE1817811E}" type="presParOf" srcId="{D28FADEA-F643-D34C-8F3C-8793066142EB}" destId="{875C3EEB-E8F4-F744-AD09-7045E56C4656}" srcOrd="0" destOrd="0" presId="urn:microsoft.com/office/officeart/2005/8/layout/cycle2"/>
    <dgm:cxn modelId="{3961C41B-E829-184A-8120-6A4417DAF38E}" type="presParOf" srcId="{D28FADEA-F643-D34C-8F3C-8793066142EB}" destId="{4628ECFA-622E-804F-95CC-1DFB319C9439}" srcOrd="1" destOrd="0" presId="urn:microsoft.com/office/officeart/2005/8/layout/cycle2"/>
    <dgm:cxn modelId="{AEB29BD6-0BB9-EB45-8A7D-FAAA69A166F1}" type="presParOf" srcId="{4628ECFA-622E-804F-95CC-1DFB319C9439}" destId="{89167067-2035-B542-972C-1D721D20CB11}" srcOrd="0" destOrd="0" presId="urn:microsoft.com/office/officeart/2005/8/layout/cycle2"/>
    <dgm:cxn modelId="{EC2CD8B9-A6C5-5D41-8ECD-70FEE47628DE}" type="presParOf" srcId="{D28FADEA-F643-D34C-8F3C-8793066142EB}" destId="{A12DD047-8F93-134B-B437-00929CB1D721}" srcOrd="2" destOrd="0" presId="urn:microsoft.com/office/officeart/2005/8/layout/cycle2"/>
    <dgm:cxn modelId="{1DB30979-D968-3D4A-8BB8-AA6C0F5DC391}" type="presParOf" srcId="{D28FADEA-F643-D34C-8F3C-8793066142EB}" destId="{0FBB7DCC-527B-5742-96D6-5C18D224252A}" srcOrd="3" destOrd="0" presId="urn:microsoft.com/office/officeart/2005/8/layout/cycle2"/>
    <dgm:cxn modelId="{4599EA1F-362B-9846-B7EE-F8BF2589860C}" type="presParOf" srcId="{0FBB7DCC-527B-5742-96D6-5C18D224252A}" destId="{CAFA72A8-0972-6349-AF90-D2EFBDC89348}" srcOrd="0" destOrd="0" presId="urn:microsoft.com/office/officeart/2005/8/layout/cycle2"/>
    <dgm:cxn modelId="{F5CC4A44-C6AA-0D4C-97BA-7E17D27D193D}" type="presParOf" srcId="{D28FADEA-F643-D34C-8F3C-8793066142EB}" destId="{0FAB00E7-F6EF-D84A-BFEF-4F516EBEB9C4}" srcOrd="4" destOrd="0" presId="urn:microsoft.com/office/officeart/2005/8/layout/cycle2"/>
    <dgm:cxn modelId="{8B08D257-F20A-C747-8A0A-E6D527939C6E}" type="presParOf" srcId="{D28FADEA-F643-D34C-8F3C-8793066142EB}" destId="{3B1DC92C-A0C6-8547-AABD-3CD896DE2233}" srcOrd="5" destOrd="0" presId="urn:microsoft.com/office/officeart/2005/8/layout/cycle2"/>
    <dgm:cxn modelId="{486F529D-C67C-0549-9EF3-78EA535E8B65}" type="presParOf" srcId="{3B1DC92C-A0C6-8547-AABD-3CD896DE2233}" destId="{FDDA6EFF-7807-874B-9E02-5A472A78463C}" srcOrd="0" destOrd="0" presId="urn:microsoft.com/office/officeart/2005/8/layout/cycle2"/>
    <dgm:cxn modelId="{29224EAE-8348-2546-9B6B-75E6D91E5827}" type="presParOf" srcId="{D28FADEA-F643-D34C-8F3C-8793066142EB}" destId="{D2D7C682-6936-D54A-BD57-4EE396493248}" srcOrd="6" destOrd="0" presId="urn:microsoft.com/office/officeart/2005/8/layout/cycle2"/>
    <dgm:cxn modelId="{A17CA946-4934-4C49-92D8-C6D86001AEA9}" type="presParOf" srcId="{D28FADEA-F643-D34C-8F3C-8793066142EB}" destId="{9D10610D-5F8F-D447-8FE6-D1536A0675B7}" srcOrd="7" destOrd="0" presId="urn:microsoft.com/office/officeart/2005/8/layout/cycle2"/>
    <dgm:cxn modelId="{527FD163-9319-FC42-AEAB-2468F41C84B9}" type="presParOf" srcId="{9D10610D-5F8F-D447-8FE6-D1536A0675B7}" destId="{6D16FE32-723F-9A4F-B218-A61F6FD89D31}" srcOrd="0" destOrd="0" presId="urn:microsoft.com/office/officeart/2005/8/layout/cycle2"/>
    <dgm:cxn modelId="{1A31F3CD-8EB3-9B4F-A4D7-BE4EBB32BF19}" type="presParOf" srcId="{D28FADEA-F643-D34C-8F3C-8793066142EB}" destId="{1E6D42F3-5DFB-2342-9A33-D3DADA593FF2}" srcOrd="8" destOrd="0" presId="urn:microsoft.com/office/officeart/2005/8/layout/cycle2"/>
    <dgm:cxn modelId="{D3B2F386-3ED4-074C-833F-11D1973F7FA4}" type="presParOf" srcId="{D28FADEA-F643-D34C-8F3C-8793066142EB}" destId="{8430CC21-1688-1744-8FB3-05C9677888A2}" srcOrd="9" destOrd="0" presId="urn:microsoft.com/office/officeart/2005/8/layout/cycle2"/>
    <dgm:cxn modelId="{3A3D265C-64E4-054C-8D25-A61D29DC5102}" type="presParOf" srcId="{8430CC21-1688-1744-8FB3-05C9677888A2}" destId="{79F1D579-6C93-6041-A79B-D17C6EDB03D7}" srcOrd="0" destOrd="0" presId="urn:microsoft.com/office/officeart/2005/8/layout/cycle2"/>
    <dgm:cxn modelId="{88948818-E157-644A-8AD8-DD361E816600}" type="presParOf" srcId="{D28FADEA-F643-D34C-8F3C-8793066142EB}" destId="{3454C881-8671-EB41-B730-CA167E384B01}" srcOrd="10" destOrd="0" presId="urn:microsoft.com/office/officeart/2005/8/layout/cycle2"/>
    <dgm:cxn modelId="{FD6217C8-A0CF-9347-9E54-8BAF02B5E0AA}" type="presParOf" srcId="{D28FADEA-F643-D34C-8F3C-8793066142EB}" destId="{4ECB70B6-1D14-234F-907C-E4AF5D466608}" srcOrd="11" destOrd="0" presId="urn:microsoft.com/office/officeart/2005/8/layout/cycle2"/>
    <dgm:cxn modelId="{F2F8D0B0-A083-FF43-A2F1-DB35F5EE64DC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0CE94-B257-4D4B-9A2B-7E6BA39625EA}" type="doc">
      <dgm:prSet loTypeId="urn:microsoft.com/office/officeart/2005/8/layout/cycle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7FF1E71-C149-684E-93EA-FD1003895C9A}">
      <dgm:prSet phldrT="[Text]" phldr="1"/>
      <dgm:spPr/>
      <dgm:t>
        <a:bodyPr/>
        <a:lstStyle/>
        <a:p>
          <a:endParaRPr lang="en-US"/>
        </a:p>
      </dgm:t>
    </dgm:pt>
    <dgm:pt modelId="{2C5CE581-9328-554B-BF3F-430A57973111}" type="parTrans" cxnId="{4C40D2A2-8E30-B449-AFDA-F33C73EDB261}">
      <dgm:prSet/>
      <dgm:spPr/>
      <dgm:t>
        <a:bodyPr/>
        <a:lstStyle/>
        <a:p>
          <a:endParaRPr lang="en-US"/>
        </a:p>
      </dgm:t>
    </dgm:pt>
    <dgm:pt modelId="{3A7BBCB5-0E9B-8243-928E-629A2D35B721}" type="sibTrans" cxnId="{4C40D2A2-8E30-B449-AFDA-F33C73EDB261}">
      <dgm:prSet/>
      <dgm:spPr/>
      <dgm:t>
        <a:bodyPr/>
        <a:lstStyle/>
        <a:p>
          <a:endParaRPr lang="en-US"/>
        </a:p>
      </dgm:t>
    </dgm:pt>
    <dgm:pt modelId="{C86A580F-4846-874A-8ABD-528147717703}">
      <dgm:prSet phldrT="[Text]" phldr="1"/>
      <dgm:spPr/>
      <dgm:t>
        <a:bodyPr/>
        <a:lstStyle/>
        <a:p>
          <a:endParaRPr lang="en-US"/>
        </a:p>
      </dgm:t>
    </dgm:pt>
    <dgm:pt modelId="{4F2CEDA9-8EEA-D44F-A84A-0599D2EED9F1}" type="parTrans" cxnId="{1FE8EF89-D25B-5A47-9A19-32361C590C23}">
      <dgm:prSet/>
      <dgm:spPr/>
      <dgm:t>
        <a:bodyPr/>
        <a:lstStyle/>
        <a:p>
          <a:endParaRPr lang="en-US"/>
        </a:p>
      </dgm:t>
    </dgm:pt>
    <dgm:pt modelId="{065FDEC2-3DF2-D042-94AB-75CBC7DAB85F}" type="sibTrans" cxnId="{1FE8EF89-D25B-5A47-9A19-32361C590C23}">
      <dgm:prSet/>
      <dgm:spPr/>
      <dgm:t>
        <a:bodyPr/>
        <a:lstStyle/>
        <a:p>
          <a:endParaRPr lang="en-US"/>
        </a:p>
      </dgm:t>
    </dgm:pt>
    <dgm:pt modelId="{0DAE15A5-3DBE-7E4F-8AE9-0611E593F1E4}">
      <dgm:prSet phldrT="[Text]" phldr="1"/>
      <dgm:spPr/>
      <dgm:t>
        <a:bodyPr/>
        <a:lstStyle/>
        <a:p>
          <a:endParaRPr lang="en-US"/>
        </a:p>
      </dgm:t>
    </dgm:pt>
    <dgm:pt modelId="{D565A899-71F9-6342-8BEA-839242DB815D}" type="parTrans" cxnId="{E03D9284-1286-CA4A-B78B-88A5FF9BCD89}">
      <dgm:prSet/>
      <dgm:spPr/>
      <dgm:t>
        <a:bodyPr/>
        <a:lstStyle/>
        <a:p>
          <a:endParaRPr lang="en-US"/>
        </a:p>
      </dgm:t>
    </dgm:pt>
    <dgm:pt modelId="{7F8DAD89-B6C3-7941-852D-9A0D55507E98}" type="sibTrans" cxnId="{E03D9284-1286-CA4A-B78B-88A5FF9BCD89}">
      <dgm:prSet/>
      <dgm:spPr/>
      <dgm:t>
        <a:bodyPr/>
        <a:lstStyle/>
        <a:p>
          <a:endParaRPr lang="en-US"/>
        </a:p>
      </dgm:t>
    </dgm:pt>
    <dgm:pt modelId="{0A2A8E59-DB7B-AE48-8C56-C7599252014A}">
      <dgm:prSet phldrT="[Text]" phldr="1"/>
      <dgm:spPr/>
      <dgm:t>
        <a:bodyPr/>
        <a:lstStyle/>
        <a:p>
          <a:endParaRPr lang="en-US"/>
        </a:p>
      </dgm:t>
    </dgm:pt>
    <dgm:pt modelId="{538643DC-F727-0D4E-973F-16111DB98651}" type="parTrans" cxnId="{098CEC6C-D850-2142-B790-E15CBC67A5C0}">
      <dgm:prSet/>
      <dgm:spPr/>
      <dgm:t>
        <a:bodyPr/>
        <a:lstStyle/>
        <a:p>
          <a:endParaRPr lang="en-US"/>
        </a:p>
      </dgm:t>
    </dgm:pt>
    <dgm:pt modelId="{1D11AA6D-F7B7-594E-AF4C-960B6B844C32}" type="sibTrans" cxnId="{098CEC6C-D850-2142-B790-E15CBC67A5C0}">
      <dgm:prSet/>
      <dgm:spPr/>
      <dgm:t>
        <a:bodyPr/>
        <a:lstStyle/>
        <a:p>
          <a:endParaRPr lang="en-US"/>
        </a:p>
      </dgm:t>
    </dgm:pt>
    <dgm:pt modelId="{FBDB4BE8-B6D1-F645-9BBA-A8F01B78A619}">
      <dgm:prSet phldrT="[Text]" phldr="1"/>
      <dgm:spPr>
        <a:solidFill>
          <a:schemeClr val="accent1"/>
        </a:solidFill>
      </dgm:spPr>
      <dgm:t>
        <a:bodyPr/>
        <a:lstStyle/>
        <a:p>
          <a:endParaRPr lang="en-US" dirty="0"/>
        </a:p>
      </dgm:t>
    </dgm:pt>
    <dgm:pt modelId="{3148E5DC-03FE-BA4F-A93F-8AED8FEA398D}" type="parTrans" cxnId="{24126155-6B82-3C4E-8E80-3973776E3849}">
      <dgm:prSet/>
      <dgm:spPr/>
      <dgm:t>
        <a:bodyPr/>
        <a:lstStyle/>
        <a:p>
          <a:endParaRPr lang="en-US"/>
        </a:p>
      </dgm:t>
    </dgm:pt>
    <dgm:pt modelId="{36F64D4E-AB38-DF47-A000-ABC2BF9E8602}" type="sibTrans" cxnId="{24126155-6B82-3C4E-8E80-3973776E3849}">
      <dgm:prSet/>
      <dgm:spPr/>
      <dgm:t>
        <a:bodyPr/>
        <a:lstStyle/>
        <a:p>
          <a:endParaRPr lang="en-US"/>
        </a:p>
      </dgm:t>
    </dgm:pt>
    <dgm:pt modelId="{C43A7FC7-81F8-3347-8AA6-DCD880869361}">
      <dgm:prSet/>
      <dgm:spPr/>
      <dgm:t>
        <a:bodyPr/>
        <a:lstStyle/>
        <a:p>
          <a:r>
            <a:rPr lang="en-US" dirty="0"/>
            <a:t>[Text]</a:t>
          </a:r>
        </a:p>
      </dgm:t>
    </dgm:pt>
    <dgm:pt modelId="{92FEC8AB-DFBF-9847-B173-1780DAE54042}" type="parTrans" cxnId="{F0B48544-C542-EE46-8595-B91DD7D0B2D5}">
      <dgm:prSet/>
      <dgm:spPr/>
      <dgm:t>
        <a:bodyPr/>
        <a:lstStyle/>
        <a:p>
          <a:endParaRPr lang="en-US"/>
        </a:p>
      </dgm:t>
    </dgm:pt>
    <dgm:pt modelId="{83101F7E-0EBD-9D47-A2AB-67E8C661D05C}" type="sibTrans" cxnId="{F0B48544-C542-EE46-8595-B91DD7D0B2D5}">
      <dgm:prSet/>
      <dgm:spPr/>
      <dgm:t>
        <a:bodyPr/>
        <a:lstStyle/>
        <a:p>
          <a:endParaRPr lang="en-US"/>
        </a:p>
      </dgm:t>
    </dgm:pt>
    <dgm:pt modelId="{D28FADEA-F643-D34C-8F3C-8793066142EB}" type="pres">
      <dgm:prSet presAssocID="{0930CE94-B257-4D4B-9A2B-7E6BA39625EA}" presName="cycle" presStyleCnt="0">
        <dgm:presLayoutVars>
          <dgm:dir/>
          <dgm:resizeHandles val="exact"/>
        </dgm:presLayoutVars>
      </dgm:prSet>
      <dgm:spPr/>
    </dgm:pt>
    <dgm:pt modelId="{875C3EEB-E8F4-F744-AD09-7045E56C4656}" type="pres">
      <dgm:prSet presAssocID="{47FF1E71-C149-684E-93EA-FD1003895C9A}" presName="node" presStyleLbl="node1" presStyleIdx="0" presStyleCnt="6">
        <dgm:presLayoutVars>
          <dgm:bulletEnabled val="1"/>
        </dgm:presLayoutVars>
      </dgm:prSet>
      <dgm:spPr/>
    </dgm:pt>
    <dgm:pt modelId="{4628ECFA-622E-804F-95CC-1DFB319C9439}" type="pres">
      <dgm:prSet presAssocID="{3A7BBCB5-0E9B-8243-928E-629A2D35B721}" presName="sibTrans" presStyleLbl="sibTrans2D1" presStyleIdx="0" presStyleCnt="6"/>
      <dgm:spPr/>
    </dgm:pt>
    <dgm:pt modelId="{89167067-2035-B542-972C-1D721D20CB11}" type="pres">
      <dgm:prSet presAssocID="{3A7BBCB5-0E9B-8243-928E-629A2D35B721}" presName="connectorText" presStyleLbl="sibTrans2D1" presStyleIdx="0" presStyleCnt="6"/>
      <dgm:spPr/>
    </dgm:pt>
    <dgm:pt modelId="{A12DD047-8F93-134B-B437-00929CB1D721}" type="pres">
      <dgm:prSet presAssocID="{C86A580F-4846-874A-8ABD-528147717703}" presName="node" presStyleLbl="node1" presStyleIdx="1" presStyleCnt="6">
        <dgm:presLayoutVars>
          <dgm:bulletEnabled val="1"/>
        </dgm:presLayoutVars>
      </dgm:prSet>
      <dgm:spPr/>
    </dgm:pt>
    <dgm:pt modelId="{0FBB7DCC-527B-5742-96D6-5C18D224252A}" type="pres">
      <dgm:prSet presAssocID="{065FDEC2-3DF2-D042-94AB-75CBC7DAB85F}" presName="sibTrans" presStyleLbl="sibTrans2D1" presStyleIdx="1" presStyleCnt="6"/>
      <dgm:spPr/>
    </dgm:pt>
    <dgm:pt modelId="{CAFA72A8-0972-6349-AF90-D2EFBDC89348}" type="pres">
      <dgm:prSet presAssocID="{065FDEC2-3DF2-D042-94AB-75CBC7DAB85F}" presName="connectorText" presStyleLbl="sibTrans2D1" presStyleIdx="1" presStyleCnt="6"/>
      <dgm:spPr/>
    </dgm:pt>
    <dgm:pt modelId="{0FAB00E7-F6EF-D84A-BFEF-4F516EBEB9C4}" type="pres">
      <dgm:prSet presAssocID="{0DAE15A5-3DBE-7E4F-8AE9-0611E593F1E4}" presName="node" presStyleLbl="node1" presStyleIdx="2" presStyleCnt="6">
        <dgm:presLayoutVars>
          <dgm:bulletEnabled val="1"/>
        </dgm:presLayoutVars>
      </dgm:prSet>
      <dgm:spPr/>
    </dgm:pt>
    <dgm:pt modelId="{3B1DC92C-A0C6-8547-AABD-3CD896DE2233}" type="pres">
      <dgm:prSet presAssocID="{7F8DAD89-B6C3-7941-852D-9A0D55507E98}" presName="sibTrans" presStyleLbl="sibTrans2D1" presStyleIdx="2" presStyleCnt="6"/>
      <dgm:spPr/>
    </dgm:pt>
    <dgm:pt modelId="{FDDA6EFF-7807-874B-9E02-5A472A78463C}" type="pres">
      <dgm:prSet presAssocID="{7F8DAD89-B6C3-7941-852D-9A0D55507E98}" presName="connectorText" presStyleLbl="sibTrans2D1" presStyleIdx="2" presStyleCnt="6"/>
      <dgm:spPr/>
    </dgm:pt>
    <dgm:pt modelId="{D2D7C682-6936-D54A-BD57-4EE396493248}" type="pres">
      <dgm:prSet presAssocID="{C43A7FC7-81F8-3347-8AA6-DCD880869361}" presName="node" presStyleLbl="node1" presStyleIdx="3" presStyleCnt="6">
        <dgm:presLayoutVars>
          <dgm:bulletEnabled val="1"/>
        </dgm:presLayoutVars>
      </dgm:prSet>
      <dgm:spPr/>
    </dgm:pt>
    <dgm:pt modelId="{9D10610D-5F8F-D447-8FE6-D1536A0675B7}" type="pres">
      <dgm:prSet presAssocID="{83101F7E-0EBD-9D47-A2AB-67E8C661D05C}" presName="sibTrans" presStyleLbl="sibTrans2D1" presStyleIdx="3" presStyleCnt="6"/>
      <dgm:spPr/>
    </dgm:pt>
    <dgm:pt modelId="{6D16FE32-723F-9A4F-B218-A61F6FD89D31}" type="pres">
      <dgm:prSet presAssocID="{83101F7E-0EBD-9D47-A2AB-67E8C661D05C}" presName="connectorText" presStyleLbl="sibTrans2D1" presStyleIdx="3" presStyleCnt="6"/>
      <dgm:spPr/>
    </dgm:pt>
    <dgm:pt modelId="{1E6D42F3-5DFB-2342-9A33-D3DADA593FF2}" type="pres">
      <dgm:prSet presAssocID="{0A2A8E59-DB7B-AE48-8C56-C7599252014A}" presName="node" presStyleLbl="node1" presStyleIdx="4" presStyleCnt="6">
        <dgm:presLayoutVars>
          <dgm:bulletEnabled val="1"/>
        </dgm:presLayoutVars>
      </dgm:prSet>
      <dgm:spPr/>
    </dgm:pt>
    <dgm:pt modelId="{8430CC21-1688-1744-8FB3-05C9677888A2}" type="pres">
      <dgm:prSet presAssocID="{1D11AA6D-F7B7-594E-AF4C-960B6B844C32}" presName="sibTrans" presStyleLbl="sibTrans2D1" presStyleIdx="4" presStyleCnt="6"/>
      <dgm:spPr/>
    </dgm:pt>
    <dgm:pt modelId="{79F1D579-6C93-6041-A79B-D17C6EDB03D7}" type="pres">
      <dgm:prSet presAssocID="{1D11AA6D-F7B7-594E-AF4C-960B6B844C32}" presName="connectorText" presStyleLbl="sibTrans2D1" presStyleIdx="4" presStyleCnt="6"/>
      <dgm:spPr/>
    </dgm:pt>
    <dgm:pt modelId="{3454C881-8671-EB41-B730-CA167E384B01}" type="pres">
      <dgm:prSet presAssocID="{FBDB4BE8-B6D1-F645-9BBA-A8F01B78A619}" presName="node" presStyleLbl="node1" presStyleIdx="5" presStyleCnt="6">
        <dgm:presLayoutVars>
          <dgm:bulletEnabled val="1"/>
        </dgm:presLayoutVars>
      </dgm:prSet>
      <dgm:spPr/>
    </dgm:pt>
    <dgm:pt modelId="{4ECB70B6-1D14-234F-907C-E4AF5D466608}" type="pres">
      <dgm:prSet presAssocID="{36F64D4E-AB38-DF47-A000-ABC2BF9E8602}" presName="sibTrans" presStyleLbl="sibTrans2D1" presStyleIdx="5" presStyleCnt="6"/>
      <dgm:spPr/>
    </dgm:pt>
    <dgm:pt modelId="{DB4400F2-2523-D243-AB4C-70CB601DE3A9}" type="pres">
      <dgm:prSet presAssocID="{36F64D4E-AB38-DF47-A000-ABC2BF9E8602}" presName="connectorText" presStyleLbl="sibTrans2D1" presStyleIdx="5" presStyleCnt="6"/>
      <dgm:spPr/>
    </dgm:pt>
  </dgm:ptLst>
  <dgm:cxnLst>
    <dgm:cxn modelId="{6F9A4702-3593-CA46-B068-068BE356A792}" type="presOf" srcId="{FBDB4BE8-B6D1-F645-9BBA-A8F01B78A619}" destId="{3454C881-8671-EB41-B730-CA167E384B01}" srcOrd="0" destOrd="0" presId="urn:microsoft.com/office/officeart/2005/8/layout/cycle2"/>
    <dgm:cxn modelId="{1BB5660A-399E-A842-A500-BBBFA64576EF}" type="presOf" srcId="{065FDEC2-3DF2-D042-94AB-75CBC7DAB85F}" destId="{0FBB7DCC-527B-5742-96D6-5C18D224252A}" srcOrd="0" destOrd="0" presId="urn:microsoft.com/office/officeart/2005/8/layout/cycle2"/>
    <dgm:cxn modelId="{ED60E114-7020-E548-8D2B-556B230AB8B7}" type="presOf" srcId="{7F8DAD89-B6C3-7941-852D-9A0D55507E98}" destId="{3B1DC92C-A0C6-8547-AABD-3CD896DE2233}" srcOrd="0" destOrd="0" presId="urn:microsoft.com/office/officeart/2005/8/layout/cycle2"/>
    <dgm:cxn modelId="{F815581C-DBEA-E845-9A4C-3786CE263B7A}" type="presOf" srcId="{7F8DAD89-B6C3-7941-852D-9A0D55507E98}" destId="{FDDA6EFF-7807-874B-9E02-5A472A78463C}" srcOrd="1" destOrd="0" presId="urn:microsoft.com/office/officeart/2005/8/layout/cycle2"/>
    <dgm:cxn modelId="{51DD2529-1CAF-504B-9BD8-63F6234428C1}" type="presOf" srcId="{83101F7E-0EBD-9D47-A2AB-67E8C661D05C}" destId="{6D16FE32-723F-9A4F-B218-A61F6FD89D31}" srcOrd="1" destOrd="0" presId="urn:microsoft.com/office/officeart/2005/8/layout/cycle2"/>
    <dgm:cxn modelId="{2BACF33B-FF0B-3942-9ED6-136384739266}" type="presOf" srcId="{83101F7E-0EBD-9D47-A2AB-67E8C661D05C}" destId="{9D10610D-5F8F-D447-8FE6-D1536A0675B7}" srcOrd="0" destOrd="0" presId="urn:microsoft.com/office/officeart/2005/8/layout/cycle2"/>
    <dgm:cxn modelId="{F0B48544-C542-EE46-8595-B91DD7D0B2D5}" srcId="{0930CE94-B257-4D4B-9A2B-7E6BA39625EA}" destId="{C43A7FC7-81F8-3347-8AA6-DCD880869361}" srcOrd="3" destOrd="0" parTransId="{92FEC8AB-DFBF-9847-B173-1780DAE54042}" sibTransId="{83101F7E-0EBD-9D47-A2AB-67E8C661D05C}"/>
    <dgm:cxn modelId="{24126155-6B82-3C4E-8E80-3973776E3849}" srcId="{0930CE94-B257-4D4B-9A2B-7E6BA39625EA}" destId="{FBDB4BE8-B6D1-F645-9BBA-A8F01B78A619}" srcOrd="5" destOrd="0" parTransId="{3148E5DC-03FE-BA4F-A93F-8AED8FEA398D}" sibTransId="{36F64D4E-AB38-DF47-A000-ABC2BF9E8602}"/>
    <dgm:cxn modelId="{098CEC6C-D850-2142-B790-E15CBC67A5C0}" srcId="{0930CE94-B257-4D4B-9A2B-7E6BA39625EA}" destId="{0A2A8E59-DB7B-AE48-8C56-C7599252014A}" srcOrd="4" destOrd="0" parTransId="{538643DC-F727-0D4E-973F-16111DB98651}" sibTransId="{1D11AA6D-F7B7-594E-AF4C-960B6B844C32}"/>
    <dgm:cxn modelId="{E03D9284-1286-CA4A-B78B-88A5FF9BCD89}" srcId="{0930CE94-B257-4D4B-9A2B-7E6BA39625EA}" destId="{0DAE15A5-3DBE-7E4F-8AE9-0611E593F1E4}" srcOrd="2" destOrd="0" parTransId="{D565A899-71F9-6342-8BEA-839242DB815D}" sibTransId="{7F8DAD89-B6C3-7941-852D-9A0D55507E98}"/>
    <dgm:cxn modelId="{D3596887-8627-0B42-9B9B-EDB5146C91DC}" type="presOf" srcId="{C43A7FC7-81F8-3347-8AA6-DCD880869361}" destId="{D2D7C682-6936-D54A-BD57-4EE396493248}" srcOrd="0" destOrd="0" presId="urn:microsoft.com/office/officeart/2005/8/layout/cycle2"/>
    <dgm:cxn modelId="{1FE8EF89-D25B-5A47-9A19-32361C590C23}" srcId="{0930CE94-B257-4D4B-9A2B-7E6BA39625EA}" destId="{C86A580F-4846-874A-8ABD-528147717703}" srcOrd="1" destOrd="0" parTransId="{4F2CEDA9-8EEA-D44F-A84A-0599D2EED9F1}" sibTransId="{065FDEC2-3DF2-D042-94AB-75CBC7DAB85F}"/>
    <dgm:cxn modelId="{80ACA296-AF02-484C-96DE-513888C48D95}" type="presOf" srcId="{3A7BBCB5-0E9B-8243-928E-629A2D35B721}" destId="{4628ECFA-622E-804F-95CC-1DFB319C9439}" srcOrd="0" destOrd="0" presId="urn:microsoft.com/office/officeart/2005/8/layout/cycle2"/>
    <dgm:cxn modelId="{EEA3C89C-7523-FE4C-99B9-0686CFFB3CFD}" type="presOf" srcId="{0930CE94-B257-4D4B-9A2B-7E6BA39625EA}" destId="{D28FADEA-F643-D34C-8F3C-8793066142EB}" srcOrd="0" destOrd="0" presId="urn:microsoft.com/office/officeart/2005/8/layout/cycle2"/>
    <dgm:cxn modelId="{4C40D2A2-8E30-B449-AFDA-F33C73EDB261}" srcId="{0930CE94-B257-4D4B-9A2B-7E6BA39625EA}" destId="{47FF1E71-C149-684E-93EA-FD1003895C9A}" srcOrd="0" destOrd="0" parTransId="{2C5CE581-9328-554B-BF3F-430A57973111}" sibTransId="{3A7BBCB5-0E9B-8243-928E-629A2D35B721}"/>
    <dgm:cxn modelId="{33D297AC-4984-CF43-A365-49382AA66784}" type="presOf" srcId="{47FF1E71-C149-684E-93EA-FD1003895C9A}" destId="{875C3EEB-E8F4-F744-AD09-7045E56C4656}" srcOrd="0" destOrd="0" presId="urn:microsoft.com/office/officeart/2005/8/layout/cycle2"/>
    <dgm:cxn modelId="{E6DCD5AC-569C-864D-9F4F-8DBF62A8353D}" type="presOf" srcId="{3A7BBCB5-0E9B-8243-928E-629A2D35B721}" destId="{89167067-2035-B542-972C-1D721D20CB11}" srcOrd="1" destOrd="0" presId="urn:microsoft.com/office/officeart/2005/8/layout/cycle2"/>
    <dgm:cxn modelId="{7022AFBF-4510-4B4A-8DE6-4730B2CDE83A}" type="presOf" srcId="{C86A580F-4846-874A-8ABD-528147717703}" destId="{A12DD047-8F93-134B-B437-00929CB1D721}" srcOrd="0" destOrd="0" presId="urn:microsoft.com/office/officeart/2005/8/layout/cycle2"/>
    <dgm:cxn modelId="{229B23C0-4A01-3947-AEC6-C90D0E557AAB}" type="presOf" srcId="{0A2A8E59-DB7B-AE48-8C56-C7599252014A}" destId="{1E6D42F3-5DFB-2342-9A33-D3DADA593FF2}" srcOrd="0" destOrd="0" presId="urn:microsoft.com/office/officeart/2005/8/layout/cycle2"/>
    <dgm:cxn modelId="{02975AC2-DB54-C74B-9EF1-6838E95CED64}" type="presOf" srcId="{1D11AA6D-F7B7-594E-AF4C-960B6B844C32}" destId="{8430CC21-1688-1744-8FB3-05C9677888A2}" srcOrd="0" destOrd="0" presId="urn:microsoft.com/office/officeart/2005/8/layout/cycle2"/>
    <dgm:cxn modelId="{ECE7D4CB-FE0E-804B-8E52-E644BA54D11C}" type="presOf" srcId="{0DAE15A5-3DBE-7E4F-8AE9-0611E593F1E4}" destId="{0FAB00E7-F6EF-D84A-BFEF-4F516EBEB9C4}" srcOrd="0" destOrd="0" presId="urn:microsoft.com/office/officeart/2005/8/layout/cycle2"/>
    <dgm:cxn modelId="{46A20AD6-A660-6B42-BD7E-09E72AF1CAD3}" type="presOf" srcId="{1D11AA6D-F7B7-594E-AF4C-960B6B844C32}" destId="{79F1D579-6C93-6041-A79B-D17C6EDB03D7}" srcOrd="1" destOrd="0" presId="urn:microsoft.com/office/officeart/2005/8/layout/cycle2"/>
    <dgm:cxn modelId="{BD9AC0E0-B861-BD4F-A994-CF1C5365A024}" type="presOf" srcId="{065FDEC2-3DF2-D042-94AB-75CBC7DAB85F}" destId="{CAFA72A8-0972-6349-AF90-D2EFBDC89348}" srcOrd="1" destOrd="0" presId="urn:microsoft.com/office/officeart/2005/8/layout/cycle2"/>
    <dgm:cxn modelId="{F08B31E7-E030-7943-BB48-C6295D1DF74E}" type="presOf" srcId="{36F64D4E-AB38-DF47-A000-ABC2BF9E8602}" destId="{DB4400F2-2523-D243-AB4C-70CB601DE3A9}" srcOrd="1" destOrd="0" presId="urn:microsoft.com/office/officeart/2005/8/layout/cycle2"/>
    <dgm:cxn modelId="{0E45ECF0-9C90-F546-9F23-C2C98A94EF48}" type="presOf" srcId="{36F64D4E-AB38-DF47-A000-ABC2BF9E8602}" destId="{4ECB70B6-1D14-234F-907C-E4AF5D466608}" srcOrd="0" destOrd="0" presId="urn:microsoft.com/office/officeart/2005/8/layout/cycle2"/>
    <dgm:cxn modelId="{F5AC5865-45E8-A540-90B8-F5840AB0DA95}" type="presParOf" srcId="{D28FADEA-F643-D34C-8F3C-8793066142EB}" destId="{875C3EEB-E8F4-F744-AD09-7045E56C4656}" srcOrd="0" destOrd="0" presId="urn:microsoft.com/office/officeart/2005/8/layout/cycle2"/>
    <dgm:cxn modelId="{6AA41A74-76B8-4A49-AD37-DB4BDD01B6F9}" type="presParOf" srcId="{D28FADEA-F643-D34C-8F3C-8793066142EB}" destId="{4628ECFA-622E-804F-95CC-1DFB319C9439}" srcOrd="1" destOrd="0" presId="urn:microsoft.com/office/officeart/2005/8/layout/cycle2"/>
    <dgm:cxn modelId="{8AAF901A-DFF1-A044-B5A0-F9B15D2E005D}" type="presParOf" srcId="{4628ECFA-622E-804F-95CC-1DFB319C9439}" destId="{89167067-2035-B542-972C-1D721D20CB11}" srcOrd="0" destOrd="0" presId="urn:microsoft.com/office/officeart/2005/8/layout/cycle2"/>
    <dgm:cxn modelId="{DBDE0430-A27E-9C41-A307-66897A482829}" type="presParOf" srcId="{D28FADEA-F643-D34C-8F3C-8793066142EB}" destId="{A12DD047-8F93-134B-B437-00929CB1D721}" srcOrd="2" destOrd="0" presId="urn:microsoft.com/office/officeart/2005/8/layout/cycle2"/>
    <dgm:cxn modelId="{C17A1E09-58FB-B84B-B1F3-3A1DDBAA310D}" type="presParOf" srcId="{D28FADEA-F643-D34C-8F3C-8793066142EB}" destId="{0FBB7DCC-527B-5742-96D6-5C18D224252A}" srcOrd="3" destOrd="0" presId="urn:microsoft.com/office/officeart/2005/8/layout/cycle2"/>
    <dgm:cxn modelId="{BA19317B-E56A-4249-8E86-B56740B961B7}" type="presParOf" srcId="{0FBB7DCC-527B-5742-96D6-5C18D224252A}" destId="{CAFA72A8-0972-6349-AF90-D2EFBDC89348}" srcOrd="0" destOrd="0" presId="urn:microsoft.com/office/officeart/2005/8/layout/cycle2"/>
    <dgm:cxn modelId="{270B002C-D712-304E-9E81-974DF7566D82}" type="presParOf" srcId="{D28FADEA-F643-D34C-8F3C-8793066142EB}" destId="{0FAB00E7-F6EF-D84A-BFEF-4F516EBEB9C4}" srcOrd="4" destOrd="0" presId="urn:microsoft.com/office/officeart/2005/8/layout/cycle2"/>
    <dgm:cxn modelId="{8CAD795D-EB1B-2D42-84ED-B1C55709DC2E}" type="presParOf" srcId="{D28FADEA-F643-D34C-8F3C-8793066142EB}" destId="{3B1DC92C-A0C6-8547-AABD-3CD896DE2233}" srcOrd="5" destOrd="0" presId="urn:microsoft.com/office/officeart/2005/8/layout/cycle2"/>
    <dgm:cxn modelId="{06A8EEDF-C686-5D4F-90C9-7011762AF0F1}" type="presParOf" srcId="{3B1DC92C-A0C6-8547-AABD-3CD896DE2233}" destId="{FDDA6EFF-7807-874B-9E02-5A472A78463C}" srcOrd="0" destOrd="0" presId="urn:microsoft.com/office/officeart/2005/8/layout/cycle2"/>
    <dgm:cxn modelId="{220998F7-24B5-9340-B1A2-B0366ED7B077}" type="presParOf" srcId="{D28FADEA-F643-D34C-8F3C-8793066142EB}" destId="{D2D7C682-6936-D54A-BD57-4EE396493248}" srcOrd="6" destOrd="0" presId="urn:microsoft.com/office/officeart/2005/8/layout/cycle2"/>
    <dgm:cxn modelId="{22C5E675-2B5F-A042-81FF-62171566F24F}" type="presParOf" srcId="{D28FADEA-F643-D34C-8F3C-8793066142EB}" destId="{9D10610D-5F8F-D447-8FE6-D1536A0675B7}" srcOrd="7" destOrd="0" presId="urn:microsoft.com/office/officeart/2005/8/layout/cycle2"/>
    <dgm:cxn modelId="{DE70DFE7-89B4-3747-92AF-EFD17A081C42}" type="presParOf" srcId="{9D10610D-5F8F-D447-8FE6-D1536A0675B7}" destId="{6D16FE32-723F-9A4F-B218-A61F6FD89D31}" srcOrd="0" destOrd="0" presId="urn:microsoft.com/office/officeart/2005/8/layout/cycle2"/>
    <dgm:cxn modelId="{739F223A-EE6A-474E-BF2B-BDADFF169C78}" type="presParOf" srcId="{D28FADEA-F643-D34C-8F3C-8793066142EB}" destId="{1E6D42F3-5DFB-2342-9A33-D3DADA593FF2}" srcOrd="8" destOrd="0" presId="urn:microsoft.com/office/officeart/2005/8/layout/cycle2"/>
    <dgm:cxn modelId="{7EF56FB1-0EDF-654C-B175-D9D0722575BA}" type="presParOf" srcId="{D28FADEA-F643-D34C-8F3C-8793066142EB}" destId="{8430CC21-1688-1744-8FB3-05C9677888A2}" srcOrd="9" destOrd="0" presId="urn:microsoft.com/office/officeart/2005/8/layout/cycle2"/>
    <dgm:cxn modelId="{E011403D-D4DA-3742-849D-426689AA2100}" type="presParOf" srcId="{8430CC21-1688-1744-8FB3-05C9677888A2}" destId="{79F1D579-6C93-6041-A79B-D17C6EDB03D7}" srcOrd="0" destOrd="0" presId="urn:microsoft.com/office/officeart/2005/8/layout/cycle2"/>
    <dgm:cxn modelId="{0820C1B5-467A-7043-BA66-F1032BF1B71E}" type="presParOf" srcId="{D28FADEA-F643-D34C-8F3C-8793066142EB}" destId="{3454C881-8671-EB41-B730-CA167E384B01}" srcOrd="10" destOrd="0" presId="urn:microsoft.com/office/officeart/2005/8/layout/cycle2"/>
    <dgm:cxn modelId="{DBD5AA0E-F2C6-C744-BFBB-35BDC49DB92E}" type="presParOf" srcId="{D28FADEA-F643-D34C-8F3C-8793066142EB}" destId="{4ECB70B6-1D14-234F-907C-E4AF5D466608}" srcOrd="11" destOrd="0" presId="urn:microsoft.com/office/officeart/2005/8/layout/cycle2"/>
    <dgm:cxn modelId="{5E0A72C5-E3D1-0448-BDCB-CE54B3C31D81}" type="presParOf" srcId="{4ECB70B6-1D14-234F-907C-E4AF5D466608}" destId="{DB4400F2-2523-D243-AB4C-70CB601DE3A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C3EEB-E8F4-F744-AD09-7045E56C4656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689140" y="149118"/>
        <a:ext cx="717719" cy="717719"/>
      </dsp:txXfrm>
    </dsp:sp>
    <dsp:sp modelId="{4628ECFA-622E-804F-95CC-1DFB319C9439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571840" y="762163"/>
        <a:ext cx="188844" cy="205539"/>
      </dsp:txXfrm>
    </dsp:sp>
    <dsp:sp modelId="{A12DD047-8F93-134B-B437-00929CB1D721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911129"/>
        <a:ext cx="717719" cy="717719"/>
      </dsp:txXfrm>
    </dsp:sp>
    <dsp:sp modelId="{0FBB7DCC-527B-5742-96D6-5C18D224252A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73420" y="1881129"/>
        <a:ext cx="188844" cy="205539"/>
      </dsp:txXfrm>
    </dsp:sp>
    <dsp:sp modelId="{0FAB00E7-F6EF-D84A-BFEF-4F516EBEB9C4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008981" y="2435151"/>
        <a:ext cx="717719" cy="717719"/>
      </dsp:txXfrm>
    </dsp:sp>
    <dsp:sp modelId="{3B1DC92C-A0C6-8547-AABD-3CD896DE2233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3655156" y="3048196"/>
        <a:ext cx="188844" cy="205539"/>
      </dsp:txXfrm>
    </dsp:sp>
    <dsp:sp modelId="{D2D7C682-6936-D54A-BD57-4EE396493248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[Text]</a:t>
          </a:r>
        </a:p>
      </dsp:txBody>
      <dsp:txXfrm>
        <a:off x="2689140" y="3197162"/>
        <a:ext cx="717719" cy="717719"/>
      </dsp:txXfrm>
    </dsp:sp>
    <dsp:sp modelId="{9D10610D-5F8F-D447-8FE6-D1536A067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335314" y="3096297"/>
        <a:ext cx="188844" cy="205539"/>
      </dsp:txXfrm>
    </dsp:sp>
    <dsp:sp modelId="{1E6D42F3-5DFB-2342-9A33-D3DADA593FF2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1369298" y="2435151"/>
        <a:ext cx="717719" cy="717719"/>
      </dsp:txXfrm>
    </dsp:sp>
    <dsp:sp modelId="{8430CC21-1688-1744-8FB3-05C9677888A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33736" y="1977332"/>
        <a:ext cx="188844" cy="205539"/>
      </dsp:txXfrm>
    </dsp:sp>
    <dsp:sp modelId="{3454C881-8671-EB41-B730-CA167E384B01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1369298" y="911129"/>
        <a:ext cx="717719" cy="717719"/>
      </dsp:txXfrm>
    </dsp:sp>
    <dsp:sp modelId="{4ECB70B6-1D14-234F-907C-E4AF5D466608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8491949"/>
            <a:ext cx="1481667" cy="393023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4199467" y="8492311"/>
            <a:ext cx="2184400" cy="392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2"/>
                </a:solidFill>
                <a:latin typeface="Avenir Roman"/>
                <a:cs typeface="Avenir Roman"/>
              </a:rPr>
              <a:t> Page </a:t>
            </a:r>
            <a:fld id="{301FDA83-767F-2F4F-8F43-47C395CFE869}" type="slidenum">
              <a:rPr lang="en-US" sz="1100" smtClean="0">
                <a:solidFill>
                  <a:schemeClr val="tx2"/>
                </a:solidFill>
                <a:latin typeface="Avenir Roman"/>
                <a:cs typeface="Avenir Roman"/>
              </a:rPr>
              <a:pPr/>
              <a:t>‹#›</a:t>
            </a:fld>
            <a:endParaRPr lang="en-US" sz="1100" dirty="0">
              <a:solidFill>
                <a:schemeClr val="tx2"/>
              </a:solidFill>
              <a:latin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9374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8801" y="563690"/>
            <a:ext cx="4899109" cy="367433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00400" y="8551194"/>
            <a:ext cx="2971800" cy="394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rgbClr val="1F497D"/>
                </a:solidFill>
                <a:latin typeface="Avenir Roman"/>
                <a:cs typeface="Avenir Roman"/>
              </a:defRPr>
            </a:lvl1pPr>
          </a:lstStyle>
          <a:p>
            <a:r>
              <a:rPr lang="en-US" dirty="0"/>
              <a:t>Page </a:t>
            </a:r>
            <a:fld id="{9F4D593B-5289-014A-90C4-B7FD7E7E93C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Scholary-Logo-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551194"/>
            <a:ext cx="1485900" cy="3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1pPr>
    <a:lvl2pPr marL="4572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2pPr>
    <a:lvl3pPr marL="9144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3pPr>
    <a:lvl4pPr marL="13716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4pPr>
    <a:lvl5pPr marL="1828800" algn="l" defTabSz="457200" rtl="0" eaLnBrk="1" latinLnBrk="0" hangingPunct="1">
      <a:defRPr sz="1200" b="0" i="0" kern="1200">
        <a:solidFill>
          <a:srgbClr val="1F497D"/>
        </a:solidFill>
        <a:latin typeface="Avenir Roman"/>
        <a:ea typeface="+mn-ea"/>
        <a:cs typeface="Avenir Roman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Master" Target="../slideMasters/slideMaster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Master" Target="../slideMasters/slideMaster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4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26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495616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7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2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62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6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5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0103256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2619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86558617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075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9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53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28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20704078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69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96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379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6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0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19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55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16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554666988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197037723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1507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00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0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1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5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13882541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1" i="0" dirty="0">
                          <a:solidFill>
                            <a:srgbClr val="1A3D6E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rgbClr val="1A3D6E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rgbClr val="1A3D6E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pescholar-landscap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" y="794867"/>
            <a:ext cx="6994822" cy="18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51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8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08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00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05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828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16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271763477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59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359199574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272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623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0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9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955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4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78492065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704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37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17346D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274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179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8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17346D"/>
                  </a:solidFill>
                </a:ln>
                <a:solidFill>
                  <a:srgbClr val="17346D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450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494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317860257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6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 descr="peschola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78" y="995866"/>
            <a:ext cx="5324244" cy="34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54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762790282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800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30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7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286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856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320156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7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2865437"/>
            <a:ext cx="8245771" cy="1470025"/>
          </a:xfrm>
        </p:spPr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6816"/>
            <a:ext cx="6400800" cy="911983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65798"/>
            <a:ext cx="826929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18577"/>
            <a:ext cx="8269293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943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569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351649"/>
            <a:ext cx="4040188" cy="377451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351649"/>
            <a:ext cx="4041775" cy="3774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7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776538316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0654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n>
                  <a:solidFill>
                    <a:srgbClr val="FFFFFF"/>
                  </a:solidFill>
                </a:ln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94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PE SCHOLAR_LOGO_1_WHITE (1)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90" y="1411096"/>
            <a:ext cx="4614557" cy="30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921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2546635559"/>
              </p:ext>
            </p:extLst>
          </p:nvPr>
        </p:nvGraphicFramePr>
        <p:xfrm>
          <a:off x="1524000" y="9972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5897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656998010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970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6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1723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6292"/>
            <a:ext cx="5486400" cy="3573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113061"/>
            <a:ext cx="5486400" cy="4177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86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26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52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184397"/>
              </p:ext>
            </p:extLst>
          </p:nvPr>
        </p:nvGraphicFramePr>
        <p:xfrm>
          <a:off x="776211" y="3184757"/>
          <a:ext cx="7738588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Website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www.pescholar.com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Twitter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@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Black"/>
                        </a:rPr>
                        <a:t>Facebook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facebook.com</a:t>
                      </a:r>
                      <a:r>
                        <a:rPr lang="en-US" sz="3200" b="0" i="0" dirty="0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/</a:t>
                      </a:r>
                      <a:r>
                        <a:rPr lang="en-US" sz="3200" b="0" i="0" dirty="0" err="1">
                          <a:solidFill>
                            <a:schemeClr val="bg2"/>
                          </a:solidFill>
                          <a:latin typeface="+mj-lt"/>
                          <a:cs typeface="Avenir Roman"/>
                        </a:rPr>
                        <a:t>PEScholar</a:t>
                      </a:r>
                      <a:endParaRPr lang="en-US" sz="3200" b="0" i="0" dirty="0">
                        <a:solidFill>
                          <a:schemeClr val="bg2"/>
                        </a:solidFill>
                        <a:latin typeface="+mj-lt"/>
                        <a:cs typeface="Avenir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LANDSCAPE_LOGO_1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33" y="502820"/>
            <a:ext cx="7100796" cy="187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91840086"/>
              </p:ext>
            </p:extLst>
          </p:nvPr>
        </p:nvGraphicFramePr>
        <p:xfrm>
          <a:off x="1524000" y="9031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1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[Resource Title]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rgbClr val="173B6E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 dirty="0"/>
              <a:t>[Resource Title]</a:t>
            </a:r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2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accent3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  <a:latin typeface="+mj-lt"/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FFFFFF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chemeClr val="bg1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LANDSCAPE_LOGO_1_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rgbClr val="17346D"/>
            </a:solidFill>
          </a:ln>
          <a:solidFill>
            <a:schemeClr val="tx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pescholar-landscap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84826"/>
            <a:ext cx="2316655" cy="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8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LANDSCAPE_LOGO_1_LIGHT BLU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54" y="6102456"/>
            <a:ext cx="2261358" cy="59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5618879"/>
            <a:ext cx="9144000" cy="1239122"/>
            <a:chOff x="-23522" y="5408742"/>
            <a:chExt cx="9167522" cy="1449258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1E365A"/>
                </a:solidFill>
              </a:endParaRPr>
            </a:p>
          </p:txBody>
        </p:sp>
        <p:sp useBgFill="1">
          <p:nvSpPr>
            <p:cNvPr id="19" name="Freeform 18"/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1E365A"/>
                </a:solidFill>
              </a:endParaRPr>
            </a:p>
          </p:txBody>
        </p:sp>
      </p:grpSp>
      <p:sp>
        <p:nvSpPr>
          <p:cNvPr id="20" name="Footer Placeholder 5"/>
          <p:cNvSpPr>
            <a:spLocks noGrp="1"/>
          </p:cNvSpPr>
          <p:nvPr userDrawn="1">
            <p:ph type="ftr" sz="quarter" idx="3"/>
          </p:nvPr>
        </p:nvSpPr>
        <p:spPr>
          <a:xfrm>
            <a:off x="2744489" y="6216115"/>
            <a:ext cx="3971314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r>
              <a:rPr lang="en-US"/>
              <a:t>[Resource Title]</a:t>
            </a: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 userDrawn="1">
            <p:ph type="sldNum" sz="quarter" idx="4"/>
          </p:nvPr>
        </p:nvSpPr>
        <p:spPr>
          <a:xfrm>
            <a:off x="7551680" y="6216115"/>
            <a:ext cx="1402758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solidFill>
                  <a:srgbClr val="1A3D6E"/>
                </a:solidFill>
                <a:latin typeface="+mj-lt"/>
                <a:cs typeface="Avenir Roman"/>
              </a:defRPr>
            </a:lvl1pPr>
          </a:lstStyle>
          <a:p>
            <a:pPr algn="r"/>
            <a:fld id="{687D7A59-36E2-48B9-B146-C1E59501F63F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3877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 useBgFill="1">
        <p:nvSpPr>
          <p:cNvPr id="13" name="Freeform 12"/>
          <p:cNvSpPr>
            <a:spLocks/>
          </p:cNvSpPr>
          <p:nvPr userDrawn="1"/>
        </p:nvSpPr>
        <p:spPr bwMode="hidden">
          <a:xfrm flipH="1" flipV="1">
            <a:off x="-3" y="5468732"/>
            <a:ext cx="9167524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LANDSCAPE_LOGO_1_GREEN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0" y="6126742"/>
            <a:ext cx="2247474" cy="5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b="1" kern="1200">
          <a:ln>
            <a:solidFill>
              <a:srgbClr val="FFFFFF"/>
            </a:solidFill>
          </a:ln>
          <a:solidFill>
            <a:srgbClr val="FFFFFF"/>
          </a:solidFill>
          <a:latin typeface="+mj-lt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ln>
            <a:solidFill>
              <a:schemeClr val="bg2"/>
            </a:solidFill>
          </a:ln>
          <a:solidFill>
            <a:schemeClr val="bg2"/>
          </a:solidFill>
          <a:latin typeface="+mj-lt"/>
          <a:ea typeface="+mn-ea"/>
          <a:cs typeface="Avenir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-77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n/>
                <a:solidFill>
                  <a:schemeClr val="accent3"/>
                </a:solidFill>
              </a:rPr>
              <a:t>Skills Challenge #26</a:t>
            </a:r>
            <a:br>
              <a:rPr lang="en-US" sz="3600" dirty="0">
                <a:ln/>
                <a:solidFill>
                  <a:schemeClr val="accent3"/>
                </a:solidFill>
              </a:rPr>
            </a:br>
            <a:r>
              <a:rPr lang="en-US" sz="2400" dirty="0">
                <a:ln/>
                <a:solidFill>
                  <a:schemeClr val="accent3"/>
                </a:solidFill>
              </a:rPr>
              <a:t>Drop | Kick | Catch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#26 Focus: </a:t>
            </a:r>
            <a:r>
              <a:rPr lang="en-GB" sz="1600" b="1" dirty="0"/>
              <a:t>Hand eye coordination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2775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Skills Challenge #26 – Drop | Kick | Catch</a:t>
            </a:r>
          </a:p>
          <a:p>
            <a:r>
              <a:rPr lang="en-GB" sz="1400" dirty="0"/>
              <a:t>The rules: </a:t>
            </a:r>
          </a:p>
          <a:p>
            <a:r>
              <a:rPr lang="en-GB" sz="1400" dirty="0"/>
              <a:t>Using a large type of ball | Drop the ball | Kick the ball into the air | Catch the ball| As many times as you can in 60 seconds | Record your score.</a:t>
            </a:r>
          </a:p>
          <a:p>
            <a:endParaRPr lang="en-GB" sz="1400" dirty="0"/>
          </a:p>
          <a:p>
            <a:r>
              <a:rPr lang="en-GB" sz="1400" dirty="0"/>
              <a:t>Personal Best: Try to get your best score in 3 attempts </a:t>
            </a:r>
          </a:p>
          <a:p>
            <a:r>
              <a:rPr lang="en-GB" sz="1400" dirty="0"/>
              <a:t>Vs: Play against someone, best of three wins</a:t>
            </a:r>
          </a:p>
          <a:p>
            <a:endParaRPr lang="en-GB" sz="1400" dirty="0"/>
          </a:p>
          <a:p>
            <a:r>
              <a:rPr lang="en-GB" sz="1400" dirty="0"/>
              <a:t>If you haven’t got a ball you could something in your home that is suitable to throw and catch like a toilet roll. </a:t>
            </a:r>
          </a:p>
          <a:p>
            <a:r>
              <a:rPr lang="en-GB" sz="1400" dirty="0"/>
              <a:t>Agree the time before the game and count if you do not have stop watch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C60E00-01E8-B440-A7CB-505DA04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249224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#30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37502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599053" y="1683439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579653" y="118962"/>
            <a:ext cx="441360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Jump Up</a:t>
            </a:r>
            <a:endParaRPr lang="en-GB" sz="1400" dirty="0"/>
          </a:p>
          <a:p>
            <a:r>
              <a:rPr lang="en-GB" sz="1400" dirty="0"/>
              <a:t>1. Choose a step </a:t>
            </a:r>
          </a:p>
          <a:p>
            <a:r>
              <a:rPr lang="en-GB" sz="1400" dirty="0"/>
              <a:t>2. Step up and down</a:t>
            </a:r>
          </a:p>
          <a:p>
            <a:r>
              <a:rPr lang="en-GB" sz="1400" dirty="0"/>
              <a:t>3. As many times as you can in 60 seconds</a:t>
            </a:r>
          </a:p>
          <a:p>
            <a:r>
              <a:rPr lang="en-GB" sz="1400" dirty="0"/>
              <a:t>4. Record your score</a:t>
            </a: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771694" y="4405061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36014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sz="1600" b="1" dirty="0"/>
              <a:t>Speed, agility</a:t>
            </a:r>
          </a:p>
          <a:p>
            <a:pPr algn="ctr"/>
            <a:r>
              <a:rPr lang="en-GB" sz="1600" b="1" dirty="0"/>
              <a:t>and power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47" y="77696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364A79-3AAB-4C9F-AB6A-1D82C084E397}"/>
              </a:ext>
            </a:extLst>
          </p:cNvPr>
          <p:cNvSpPr txBox="1"/>
          <p:nvPr/>
        </p:nvSpPr>
        <p:spPr>
          <a:xfrm>
            <a:off x="4839433" y="3607504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Best of three|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700173-5FD9-4F8E-8812-DE17D9DBC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643722"/>
              </p:ext>
            </p:extLst>
          </p:nvPr>
        </p:nvGraphicFramePr>
        <p:xfrm>
          <a:off x="4790576" y="4214284"/>
          <a:ext cx="4196378" cy="16154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61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4328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138772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61702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46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1</a:t>
                      </a:r>
                    </a:p>
                    <a:p>
                      <a:pPr algn="ctr"/>
                      <a:r>
                        <a:rPr lang="en-GB" sz="14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Player 2</a:t>
                      </a:r>
                    </a:p>
                    <a:p>
                      <a:pPr algn="ctr"/>
                      <a:r>
                        <a:rPr lang="en-GB" sz="14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302803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</a:t>
                      </a:r>
                      <a:r>
                        <a:rPr lang="en-GB" sz="1200" dirty="0"/>
                        <a:t>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46406"/>
                  </a:ext>
                </a:extLst>
              </a:tr>
            </a:tbl>
          </a:graphicData>
        </a:graphic>
      </p:graphicFrame>
      <p:sp>
        <p:nvSpPr>
          <p:cNvPr id="28" name="AutoShape 4" descr="https://image.flaticon.com/icons/svg/2910/2910785.svg">
            <a:extLst>
              <a:ext uri="{FF2B5EF4-FFF2-40B4-BE49-F238E27FC236}">
                <a16:creationId xmlns:a16="http://schemas.microsoft.com/office/drawing/2014/main" id="{1CD583F8-0B3B-4702-B982-1DA119B09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1126" y="4136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FABA350-D368-4106-980F-8D62F1221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231070"/>
              </p:ext>
            </p:extLst>
          </p:nvPr>
        </p:nvGraphicFramePr>
        <p:xfrm>
          <a:off x="553449" y="3209363"/>
          <a:ext cx="3228634" cy="196881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78587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350047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4922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92204"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1</a:t>
                      </a:r>
                      <a:r>
                        <a:rPr lang="en-GB" sz="1600" baseline="30000" dirty="0"/>
                        <a:t>st</a:t>
                      </a:r>
                      <a:r>
                        <a:rPr lang="en-GB" sz="1600" dirty="0"/>
                        <a:t>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92204"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2</a:t>
                      </a:r>
                      <a:r>
                        <a:rPr lang="en-GB" sz="1600" baseline="30000" dirty="0"/>
                        <a:t>nd</a:t>
                      </a:r>
                      <a:r>
                        <a:rPr lang="en-GB" sz="1600" dirty="0"/>
                        <a:t>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9220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3</a:t>
                      </a:r>
                      <a:r>
                        <a:rPr lang="en-GB" sz="1600" baseline="30000" dirty="0"/>
                        <a:t>rd</a:t>
                      </a:r>
                      <a:r>
                        <a:rPr lang="en-GB" sz="1600" dirty="0"/>
                        <a:t> 60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581CF49-3FC8-4FEC-B4C4-2C99C5CD172B}"/>
              </a:ext>
            </a:extLst>
          </p:cNvPr>
          <p:cNvSpPr txBox="1"/>
          <p:nvPr/>
        </p:nvSpPr>
        <p:spPr>
          <a:xfrm>
            <a:off x="463673" y="2265656"/>
            <a:ext cx="340818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Attempts | 60 Second jumps| </a:t>
            </a:r>
          </a:p>
          <a:p>
            <a:pPr algn="ctr"/>
            <a:r>
              <a:rPr lang="en-GB" sz="1400" dirty="0"/>
              <a:t>Record your scores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pic>
        <p:nvPicPr>
          <p:cNvPr id="3074" name="Picture 2" descr="Db steps up exercise silhouette Royalty Free Vector Image">
            <a:extLst>
              <a:ext uri="{FF2B5EF4-FFF2-40B4-BE49-F238E27FC236}">
                <a16:creationId xmlns:a16="http://schemas.microsoft.com/office/drawing/2014/main" id="{6FB7EF6A-3E72-4592-A504-1B4FE4894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 t="66162" r="20741" b="16069"/>
          <a:stretch/>
        </p:blipFill>
        <p:spPr bwMode="auto">
          <a:xfrm>
            <a:off x="7853591" y="863373"/>
            <a:ext cx="1060416" cy="65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uesday Workout! | Chicks Dig Weights">
            <a:extLst>
              <a:ext uri="{FF2B5EF4-FFF2-40B4-BE49-F238E27FC236}">
                <a16:creationId xmlns:a16="http://schemas.microsoft.com/office/drawing/2014/main" id="{FC3CAD35-7961-46E1-9B79-220A8EEF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51" y="1355364"/>
            <a:ext cx="2918015" cy="22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5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33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#31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Arabesque Balance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#30 Focus: </a:t>
            </a:r>
            <a:r>
              <a:rPr lang="en-GB" sz="1600" b="1" dirty="0"/>
              <a:t>Strength and balance 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#30 – Arabesque Balance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arabesque start position| Hold the correct position as long as possible| Record your time each day | Do you improve?</a:t>
            </a:r>
          </a:p>
          <a:p>
            <a:endParaRPr lang="en-GB" sz="1600" dirty="0"/>
          </a:p>
          <a:p>
            <a:r>
              <a:rPr lang="en-GB" sz="1600" dirty="0"/>
              <a:t>Personal Best: Try to get your longest time over 5 days </a:t>
            </a:r>
          </a:p>
          <a:p>
            <a:r>
              <a:rPr lang="en-GB" sz="1600" dirty="0"/>
              <a:t>Vs: Play against someone, longest time wins</a:t>
            </a:r>
          </a:p>
          <a:p>
            <a:endParaRPr lang="en-GB" sz="1600" dirty="0"/>
          </a:p>
          <a:p>
            <a:r>
              <a:rPr lang="en-GB" sz="1600" dirty="0"/>
              <a:t>For extra challenge, research and try other 1 legged positions.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4145299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#31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43797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2310281" y="2656532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00881"/>
              </p:ext>
            </p:extLst>
          </p:nvPr>
        </p:nvGraphicFramePr>
        <p:xfrm>
          <a:off x="5373108" y="2098150"/>
          <a:ext cx="3299661" cy="2164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Arabesque Daily (time in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Friday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787153" y="87177"/>
            <a:ext cx="425599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Arabesque Balance</a:t>
            </a:r>
          </a:p>
          <a:p>
            <a:pPr marL="342900" indent="-342900">
              <a:buAutoNum type="arabicPeriod"/>
            </a:pPr>
            <a:r>
              <a:rPr lang="en-GB" sz="1400" dirty="0"/>
              <a:t>From start position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Hold the correct position                                            for as long as possible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Record your time daily, Do you improve?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240626" y="1487361"/>
            <a:ext cx="353223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Daily Attempt | Record your times 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934901" y="4975748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904621" y="4533673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55964"/>
              </p:ext>
            </p:extLst>
          </p:nvPr>
        </p:nvGraphicFramePr>
        <p:xfrm>
          <a:off x="4904621" y="4882787"/>
          <a:ext cx="4021053" cy="10363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0517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898989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9119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55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9803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Arabesque Balance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6" y="673662"/>
            <a:ext cx="2967486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sz="2000" b="1" dirty="0"/>
              <a:t>Strength </a:t>
            </a:r>
          </a:p>
          <a:p>
            <a:pPr algn="ctr"/>
            <a:r>
              <a:rPr lang="en-GB" sz="2000" b="1" dirty="0"/>
              <a:t>and balance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14" y="78523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C1E89FAD-32A1-488C-9A13-88E943CF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112702" y="128139"/>
            <a:ext cx="693072" cy="9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y Arabesque Sports Gymnastics Balance PlanIt PE KS2 Illustration ...">
            <a:extLst>
              <a:ext uri="{FF2B5EF4-FFF2-40B4-BE49-F238E27FC236}">
                <a16:creationId xmlns:a16="http://schemas.microsoft.com/office/drawing/2014/main" id="{E60CEB9C-D1CD-40CA-8E23-5F5BD4014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1" r="24555"/>
          <a:stretch/>
        </p:blipFill>
        <p:spPr bwMode="auto">
          <a:xfrm>
            <a:off x="149267" y="1668173"/>
            <a:ext cx="2206532" cy="20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 Arabesque 2 Sports Gymnastics Balance PlanIt PE KS2 Illustration">
            <a:extLst>
              <a:ext uri="{FF2B5EF4-FFF2-40B4-BE49-F238E27FC236}">
                <a16:creationId xmlns:a16="http://schemas.microsoft.com/office/drawing/2014/main" id="{8B1DAFFB-AE25-4F9E-972C-47032433F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6" r="24424"/>
          <a:stretch/>
        </p:blipFill>
        <p:spPr bwMode="auto">
          <a:xfrm>
            <a:off x="1689798" y="2920353"/>
            <a:ext cx="2821180" cy="26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3600" dirty="0">
                <a:ln/>
                <a:solidFill>
                  <a:schemeClr val="accent3"/>
                </a:solidFill>
              </a:rPr>
              <a:t>Skills Challenge #26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2465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446807" y="1750248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530"/>
              </p:ext>
            </p:extLst>
          </p:nvPr>
        </p:nvGraphicFramePr>
        <p:xfrm>
          <a:off x="950957" y="3081548"/>
          <a:ext cx="2397886" cy="208843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30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245586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7141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Drop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Kick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u="sng" dirty="0"/>
                        <a:t>Your Score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Attempt 1: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Attempt 2: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Attempt 3: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372983" y="87177"/>
            <a:ext cx="4670160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skill: Drop | Kick | Catch</a:t>
            </a:r>
          </a:p>
          <a:p>
            <a:pPr marL="342900" indent="-342900">
              <a:buAutoNum type="arabicPeriod"/>
            </a:pPr>
            <a:r>
              <a:rPr lang="en-GB" sz="1400" dirty="0"/>
              <a:t>Drop the ball </a:t>
            </a:r>
          </a:p>
          <a:p>
            <a:pPr marL="342900" indent="-342900">
              <a:buAutoNum type="arabicPeriod"/>
            </a:pPr>
            <a:r>
              <a:rPr lang="en-GB" sz="1400" dirty="0"/>
              <a:t>Kick the ball in the air</a:t>
            </a:r>
          </a:p>
          <a:p>
            <a:pPr marL="342900" indent="-342900">
              <a:buAutoNum type="arabicPeriod"/>
            </a:pPr>
            <a:r>
              <a:rPr lang="en-GB" sz="1400" dirty="0"/>
              <a:t>Catch the ball as many times                                                  as you can in 60 seconds</a:t>
            </a:r>
          </a:p>
          <a:p>
            <a:pPr marL="342900" indent="-342900">
              <a:buAutoNum type="arabicPeriod"/>
            </a:pPr>
            <a:r>
              <a:rPr lang="en-GB" sz="1400" dirty="0"/>
              <a:t>Record your score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27360" y="2418457"/>
            <a:ext cx="340818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3 Attempts| Record your scores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>
            <a:off x="4372983" y="2952687"/>
            <a:ext cx="5100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798600" y="3439516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4" y="673662"/>
            <a:ext cx="353226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	</a:t>
            </a:r>
          </a:p>
          <a:p>
            <a:pPr algn="ctr"/>
            <a:r>
              <a:rPr lang="en-GB" sz="1600" b="1" dirty="0"/>
              <a:t>Hand Eye Coordination</a:t>
            </a:r>
          </a:p>
          <a:p>
            <a:pPr algn="ctr"/>
            <a:r>
              <a:rPr lang="en-GB" sz="1600" b="1" dirty="0"/>
              <a:t> 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43" y="753214"/>
            <a:ext cx="645560" cy="64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D9F5A25-9346-4146-98D8-F8019583A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80923"/>
              </p:ext>
            </p:extLst>
          </p:nvPr>
        </p:nvGraphicFramePr>
        <p:xfrm>
          <a:off x="5451517" y="4062824"/>
          <a:ext cx="2792831" cy="163613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85094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70941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970941">
                  <a:extLst>
                    <a:ext uri="{9D8B030D-6E8A-4147-A177-3AD203B41FA5}">
                      <a16:colId xmlns:a16="http://schemas.microsoft.com/office/drawing/2014/main" val="3744270351"/>
                    </a:ext>
                  </a:extLst>
                </a:gridCol>
              </a:tblGrid>
              <a:tr h="71416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Drop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Kick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Catch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Your Score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Player 1: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452305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Player 2: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</a:tbl>
          </a:graphicData>
        </a:graphic>
      </p:graphicFrame>
      <p:pic>
        <p:nvPicPr>
          <p:cNvPr id="1026" name="Picture 2" descr="Footballer kicking ball silhouette - Transparent PNG &amp; SVG vector file">
            <a:extLst>
              <a:ext uri="{FF2B5EF4-FFF2-40B4-BE49-F238E27FC236}">
                <a16:creationId xmlns:a16="http://schemas.microsoft.com/office/drawing/2014/main" id="{1275F24F-9FCA-4F72-AD04-6BFF9E11A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4" r="48328" b="69398"/>
          <a:stretch/>
        </p:blipFill>
        <p:spPr bwMode="auto">
          <a:xfrm rot="15891689">
            <a:off x="7523538" y="141336"/>
            <a:ext cx="1545407" cy="14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ow to Kick a Good Drop Punt in Football: 10 Steps (with Pictures)">
            <a:extLst>
              <a:ext uri="{FF2B5EF4-FFF2-40B4-BE49-F238E27FC236}">
                <a16:creationId xmlns:a16="http://schemas.microsoft.com/office/drawing/2014/main" id="{73EA9D59-D7B7-41D8-A6F0-D6741F5611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ow to Cure Toe Kick in Soccer: 10 Steps (with Pictures) - wikiHow">
            <a:extLst>
              <a:ext uri="{FF2B5EF4-FFF2-40B4-BE49-F238E27FC236}">
                <a16:creationId xmlns:a16="http://schemas.microsoft.com/office/drawing/2014/main" id="{555C8C27-5D5C-4A68-8891-C37FA6B55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" b="11478"/>
          <a:stretch/>
        </p:blipFill>
        <p:spPr bwMode="auto">
          <a:xfrm rot="21027056">
            <a:off x="5036117" y="1771173"/>
            <a:ext cx="1513643" cy="1058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9F66D6-4F0D-470A-8427-F2388E776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3608"/>
          <a:stretch/>
        </p:blipFill>
        <p:spPr>
          <a:xfrm rot="600902">
            <a:off x="6778646" y="1781091"/>
            <a:ext cx="1635259" cy="955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55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solidFill>
                  <a:schemeClr val="accent3"/>
                </a:solidFill>
              </a:rPr>
              <a:t>Skills Challenge #27</a:t>
            </a:r>
            <a:br>
              <a:rPr lang="en-US" dirty="0">
                <a:ln/>
                <a:solidFill>
                  <a:schemeClr val="accent3"/>
                </a:solidFill>
              </a:rPr>
            </a:br>
            <a:r>
              <a:rPr lang="en-US" dirty="0">
                <a:ln/>
                <a:solidFill>
                  <a:schemeClr val="accent3"/>
                </a:solidFill>
              </a:rPr>
              <a:t>The 1 Hand Plank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#27 Focus: </a:t>
            </a:r>
            <a:r>
              <a:rPr lang="en-GB" sz="1600" b="1" dirty="0"/>
              <a:t>Power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#27 –The 1 hand plank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1 hand plank position| Hold the correct position as long as possible| Record your time each day | Do you improve?</a:t>
            </a:r>
          </a:p>
          <a:p>
            <a:endParaRPr lang="en-GB" sz="1600" dirty="0"/>
          </a:p>
          <a:p>
            <a:r>
              <a:rPr lang="en-GB" sz="1600" dirty="0"/>
              <a:t>Personal Best: Try to get your longest time over 5 days </a:t>
            </a:r>
          </a:p>
          <a:p>
            <a:r>
              <a:rPr lang="en-GB" sz="1600" dirty="0"/>
              <a:t>Vs: Play against someone, longest time wins</a:t>
            </a:r>
          </a:p>
          <a:p>
            <a:endParaRPr lang="en-GB" sz="1600" dirty="0"/>
          </a:p>
          <a:p>
            <a:r>
              <a:rPr lang="en-GB" sz="1600" dirty="0"/>
              <a:t>For extra challenge, research and try side planks.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31308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#27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443797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2310281" y="2656532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716328"/>
              </p:ext>
            </p:extLst>
          </p:nvPr>
        </p:nvGraphicFramePr>
        <p:xfrm>
          <a:off x="5373108" y="2098150"/>
          <a:ext cx="3299661" cy="2164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 hand Plank Daily (time in seconds)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Friday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787153" y="87177"/>
            <a:ext cx="425599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The 1 Hand Plank</a:t>
            </a:r>
          </a:p>
          <a:p>
            <a:pPr marL="342900" indent="-342900">
              <a:buAutoNum type="arabicPeriod"/>
            </a:pPr>
            <a:r>
              <a:rPr lang="en-GB" sz="1400" dirty="0"/>
              <a:t>From plank position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Hold the correct position                                            for as long as possible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Record your time daily, Do you improve?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240626" y="1487361"/>
            <a:ext cx="353223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Daily Attempt | Record your times 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934901" y="4975748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4904621" y="4533673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421636"/>
              </p:ext>
            </p:extLst>
          </p:nvPr>
        </p:nvGraphicFramePr>
        <p:xfrm>
          <a:off x="4904621" y="4944933"/>
          <a:ext cx="4021053" cy="95523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20517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898989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091194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25700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55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9803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 Hand Plank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6" y="673662"/>
            <a:ext cx="296748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  <a:r>
              <a:rPr lang="en-GB" sz="2400" b="1" dirty="0"/>
              <a:t>Power</a:t>
            </a:r>
          </a:p>
          <a:p>
            <a:endParaRPr lang="en-GB" sz="2400" b="1" dirty="0"/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14" y="78523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C1E89FAD-32A1-488C-9A13-88E943CF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112702" y="128139"/>
            <a:ext cx="693072" cy="92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n on Health">
            <a:extLst>
              <a:ext uri="{FF2B5EF4-FFF2-40B4-BE49-F238E27FC236}">
                <a16:creationId xmlns:a16="http://schemas.microsoft.com/office/drawing/2014/main" id="{7F9712E9-7F4C-466F-93C4-D8E88B130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6" r="2670" b="31109"/>
          <a:stretch/>
        </p:blipFill>
        <p:spPr bwMode="auto">
          <a:xfrm>
            <a:off x="71021" y="1671600"/>
            <a:ext cx="4500979" cy="15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tness Fix: Pump Up Your Plank - Experience Life">
            <a:extLst>
              <a:ext uri="{FF2B5EF4-FFF2-40B4-BE49-F238E27FC236}">
                <a16:creationId xmlns:a16="http://schemas.microsoft.com/office/drawing/2014/main" id="{05CDF27F-90DF-46F7-BADF-A663C4425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68"/>
          <a:stretch/>
        </p:blipFill>
        <p:spPr bwMode="auto">
          <a:xfrm>
            <a:off x="608574" y="3815829"/>
            <a:ext cx="3380620" cy="175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37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74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n/>
                <a:solidFill>
                  <a:schemeClr val="accent3"/>
                </a:solidFill>
              </a:rPr>
              <a:t>Skills Challenge #28</a:t>
            </a:r>
            <a:br>
              <a:rPr lang="en-US" sz="3600" dirty="0">
                <a:ln/>
                <a:solidFill>
                  <a:schemeClr val="accent3"/>
                </a:solidFill>
              </a:rPr>
            </a:br>
            <a:r>
              <a:rPr lang="en-US" sz="3600" dirty="0" err="1">
                <a:ln/>
                <a:solidFill>
                  <a:schemeClr val="accent3"/>
                </a:solidFill>
              </a:rPr>
              <a:t>Jumpin</a:t>
            </a:r>
            <a:r>
              <a:rPr lang="en-US" sz="3600" dirty="0">
                <a:ln/>
                <a:solidFill>
                  <a:schemeClr val="accent3"/>
                </a:solidFill>
              </a:rPr>
              <a:t>’ Jack Flash</a:t>
            </a:r>
            <a:endParaRPr lang="en-GB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#28 Focus: </a:t>
            </a:r>
            <a:r>
              <a:rPr lang="en-GB" sz="1600" b="1" dirty="0"/>
              <a:t>Cardiovascular Endurance 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#28 – </a:t>
            </a:r>
            <a:r>
              <a:rPr lang="en-GB" b="1" dirty="0" err="1"/>
              <a:t>Jumpin</a:t>
            </a:r>
            <a:r>
              <a:rPr lang="en-GB" b="1" dirty="0"/>
              <a:t>’ Jack Flash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From starting position| Complete as many Jumping Jacks as you can in 90 seconds| Record your score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over 5 days</a:t>
            </a:r>
          </a:p>
          <a:p>
            <a:r>
              <a:rPr lang="en-GB" sz="1600" dirty="0"/>
              <a:t>Vs : Play against someone, best score wins, best of three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Increase or reduce the time to make the challenge harder or easier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C7324B-C290-E146-814E-4A226262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89876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#28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0" y="537502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>
            <a:off x="-444976" y="1840148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579653" y="118962"/>
            <a:ext cx="4413600" cy="1292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Jumping Jacks</a:t>
            </a:r>
          </a:p>
          <a:p>
            <a:r>
              <a:rPr lang="en-GB" sz="1400" dirty="0"/>
              <a:t>1. From start position </a:t>
            </a:r>
          </a:p>
          <a:p>
            <a:r>
              <a:rPr lang="en-GB" sz="1400" dirty="0"/>
              <a:t>2. Complete as many press ups as you can</a:t>
            </a:r>
          </a:p>
          <a:p>
            <a:r>
              <a:rPr lang="en-GB" sz="1400" dirty="0"/>
              <a:t>3. In 90 seconds</a:t>
            </a:r>
          </a:p>
          <a:p>
            <a:r>
              <a:rPr lang="en-GB" sz="1400" dirty="0"/>
              <a:t>4. Record your score</a:t>
            </a:r>
            <a:endParaRPr lang="en-GB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 rot="16200000">
            <a:off x="1788593" y="4321836"/>
            <a:ext cx="54126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5" y="673662"/>
            <a:ext cx="3360140" cy="89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</a:p>
          <a:p>
            <a:pPr algn="ctr"/>
            <a:r>
              <a:rPr lang="en-GB" b="1" dirty="0"/>
              <a:t>Cardiovascular </a:t>
            </a:r>
          </a:p>
          <a:p>
            <a:pPr algn="ctr"/>
            <a:r>
              <a:rPr lang="en-GB" b="1" dirty="0"/>
              <a:t>Endurance 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65" y="781398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B364A79-3AAB-4C9F-AB6A-1D82C084E397}"/>
              </a:ext>
            </a:extLst>
          </p:cNvPr>
          <p:cNvSpPr txBox="1"/>
          <p:nvPr/>
        </p:nvSpPr>
        <p:spPr>
          <a:xfrm>
            <a:off x="4813559" y="3672320"/>
            <a:ext cx="4098663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Best of three| Record your scores</a:t>
            </a:r>
          </a:p>
          <a:p>
            <a:pPr algn="ctr"/>
            <a:r>
              <a:rPr lang="en-GB" sz="1400" dirty="0"/>
              <a:t>Who wins? 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0700173-5FD9-4F8E-8812-DE17D9DBCC4F}"/>
              </a:ext>
            </a:extLst>
          </p:cNvPr>
          <p:cNvGraphicFramePr>
            <a:graphicFrameLocks noGrp="1"/>
          </p:cNvGraphicFramePr>
          <p:nvPr/>
        </p:nvGraphicFramePr>
        <p:xfrm>
          <a:off x="4764701" y="4288739"/>
          <a:ext cx="4196378" cy="1371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52616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043288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1138772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861702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2461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07764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1</a:t>
                      </a:r>
                      <a:r>
                        <a:rPr lang="en-GB" sz="1200" baseline="30000" dirty="0"/>
                        <a:t>st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2</a:t>
                      </a:r>
                      <a:r>
                        <a:rPr lang="en-GB" sz="1200" baseline="30000" dirty="0"/>
                        <a:t>nd</a:t>
                      </a:r>
                      <a:r>
                        <a:rPr lang="en-GB" sz="1200" dirty="0"/>
                        <a:t>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162132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3</a:t>
                      </a:r>
                      <a:r>
                        <a:rPr lang="en-GB" sz="1200" baseline="30000" dirty="0"/>
                        <a:t>rd</a:t>
                      </a:r>
                      <a:r>
                        <a:rPr lang="en-GB" sz="1200" dirty="0"/>
                        <a:t>  90 Seconds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146406"/>
                  </a:ext>
                </a:extLst>
              </a:tr>
            </a:tbl>
          </a:graphicData>
        </a:graphic>
      </p:graphicFrame>
      <p:sp>
        <p:nvSpPr>
          <p:cNvPr id="28" name="AutoShape 4" descr="https://image.flaticon.com/icons/svg/2910/2910785.svg">
            <a:extLst>
              <a:ext uri="{FF2B5EF4-FFF2-40B4-BE49-F238E27FC236}">
                <a16:creationId xmlns:a16="http://schemas.microsoft.com/office/drawing/2014/main" id="{1CD583F8-0B3B-4702-B982-1DA119B092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01126" y="41363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81CF49-3FC8-4FEC-B4C4-2C99C5CD172B}"/>
              </a:ext>
            </a:extLst>
          </p:cNvPr>
          <p:cNvSpPr txBox="1"/>
          <p:nvPr/>
        </p:nvSpPr>
        <p:spPr>
          <a:xfrm>
            <a:off x="419627" y="2404985"/>
            <a:ext cx="3408186" cy="738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Days | 90 Seconds| </a:t>
            </a:r>
          </a:p>
          <a:p>
            <a:pPr algn="ctr"/>
            <a:r>
              <a:rPr lang="en-GB" sz="1400" dirty="0"/>
              <a:t>Record your scores |</a:t>
            </a:r>
          </a:p>
          <a:p>
            <a:pPr algn="ctr"/>
            <a:r>
              <a:rPr lang="en-GB" sz="1400" dirty="0"/>
              <a:t>What is your personal best? </a:t>
            </a:r>
          </a:p>
        </p:txBody>
      </p:sp>
      <p:pic>
        <p:nvPicPr>
          <p:cNvPr id="24" name="Picture 4" descr="Stopwatch Clip Art at Clker.com - vector clip art online, royalty ...">
            <a:extLst>
              <a:ext uri="{FF2B5EF4-FFF2-40B4-BE49-F238E27FC236}">
                <a16:creationId xmlns:a16="http://schemas.microsoft.com/office/drawing/2014/main" id="{29ADE820-13A2-4243-ADF2-FC2C2254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422">
            <a:off x="8022227" y="209811"/>
            <a:ext cx="795198" cy="10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D0B152D-7DBA-43A4-80AA-A4D0E551C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917186"/>
              </p:ext>
            </p:extLst>
          </p:nvPr>
        </p:nvGraphicFramePr>
        <p:xfrm>
          <a:off x="473890" y="3244673"/>
          <a:ext cx="3299661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Number of</a:t>
                      </a:r>
                      <a:r>
                        <a:rPr lang="en-GB" sz="1800" baseline="0" dirty="0"/>
                        <a:t> Jumping Jacks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Day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Day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pic>
        <p:nvPicPr>
          <p:cNvPr id="1026" name="Picture 2" descr="Moves Clipart Kid Jumping Jacks - Exercise , Transparent Cartoon ...">
            <a:extLst>
              <a:ext uri="{FF2B5EF4-FFF2-40B4-BE49-F238E27FC236}">
                <a16:creationId xmlns:a16="http://schemas.microsoft.com/office/drawing/2014/main" id="{CB3F1133-7AEA-404A-99CA-66C653277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2" t="4445" r="23793" b="5697"/>
          <a:stretch/>
        </p:blipFill>
        <p:spPr bwMode="auto">
          <a:xfrm>
            <a:off x="5677307" y="1441248"/>
            <a:ext cx="2360310" cy="21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4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4" y="56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n/>
                <a:solidFill>
                  <a:schemeClr val="accent3"/>
                </a:solidFill>
              </a:rPr>
              <a:t>Skills Challenge #29</a:t>
            </a:r>
            <a:br>
              <a:rPr lang="en-US" dirty="0">
                <a:ln/>
                <a:solidFill>
                  <a:schemeClr val="accent3"/>
                </a:solidFill>
              </a:rPr>
            </a:br>
            <a:r>
              <a:rPr lang="en-US" dirty="0">
                <a:ln/>
                <a:solidFill>
                  <a:schemeClr val="accent3"/>
                </a:solidFill>
              </a:rPr>
              <a:t>Balance 8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#28 Focus: </a:t>
            </a:r>
            <a:r>
              <a:rPr lang="en-GB" sz="1600" b="1" dirty="0"/>
              <a:t>Balance and Agility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#28 – Balance 8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Set up two cones/objects a small distance apart| Balance a bean bag or soft object on your head| Walk around the cones in a figure of 8 balancing the object | Count as many times as you can without dropping the object| Record your score each day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time over 5 attempts </a:t>
            </a:r>
          </a:p>
          <a:p>
            <a:r>
              <a:rPr lang="en-GB" sz="1600" dirty="0"/>
              <a:t>Vs: Play against someone, most laps win</a:t>
            </a:r>
          </a:p>
          <a:p>
            <a:endParaRPr lang="en-GB" sz="1600" dirty="0"/>
          </a:p>
          <a:p>
            <a:r>
              <a:rPr lang="en-GB" sz="1600" dirty="0"/>
              <a:t>For extra challenge, change the size of your course. 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AFA13BD-18EB-9F49-BE47-424EE969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249073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Placeholder 1">
            <a:extLst>
              <a:ext uri="{FF2B5EF4-FFF2-40B4-BE49-F238E27FC236}">
                <a16:creationId xmlns:a16="http://schemas.microsoft.com/office/drawing/2014/main" id="{5195E33F-6B5D-3143-89F5-95EF40B471EF}"/>
              </a:ext>
            </a:extLst>
          </p:cNvPr>
          <p:cNvSpPr txBox="1">
            <a:spLocks/>
          </p:cNvSpPr>
          <p:nvPr/>
        </p:nvSpPr>
        <p:spPr>
          <a:xfrm>
            <a:off x="149267" y="-216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kern="1200">
                <a:ln>
                  <a:solidFill>
                    <a:srgbClr val="17346D"/>
                  </a:solidFill>
                </a:ln>
                <a:solidFill>
                  <a:srgbClr val="17346D"/>
                </a:solidFill>
                <a:latin typeface="+mj-lt"/>
                <a:ea typeface="+mj-ea"/>
                <a:cs typeface="Avenir Heavy"/>
              </a:defRPr>
            </a:lvl1pPr>
          </a:lstStyle>
          <a:p>
            <a:pPr algn="l"/>
            <a:r>
              <a:rPr lang="en-US" sz="4000" dirty="0">
                <a:ln/>
                <a:solidFill>
                  <a:schemeClr val="accent3"/>
                </a:solidFill>
              </a:rPr>
              <a:t>Skills Challenge #29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74629A-EB11-2243-A189-7CA06CD0C559}"/>
              </a:ext>
            </a:extLst>
          </p:cNvPr>
          <p:cNvGrpSpPr/>
          <p:nvPr/>
        </p:nvGrpSpPr>
        <p:grpSpPr>
          <a:xfrm>
            <a:off x="0" y="5624829"/>
            <a:ext cx="9144000" cy="1239122"/>
            <a:chOff x="-23522" y="5408742"/>
            <a:chExt cx="9167522" cy="1449258"/>
          </a:xfrm>
          <a:solidFill>
            <a:srgbClr val="549E33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840CAA-D998-3447-9F75-4DD7C89EA5E9}"/>
                </a:ext>
              </a:extLst>
            </p:cNvPr>
            <p:cNvSpPr/>
            <p:nvPr userDrawn="1"/>
          </p:nvSpPr>
          <p:spPr>
            <a:xfrm rot="10800000">
              <a:off x="-23522" y="5477870"/>
              <a:ext cx="9167522" cy="13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E365A"/>
                </a:solidFill>
              </a:endParaRPr>
            </a:p>
          </p:txBody>
        </p:sp>
        <p:sp useBgFill="1">
          <p:nvSpPr>
            <p:cNvPr id="34" name="Freeform 33">
              <a:extLst>
                <a:ext uri="{FF2B5EF4-FFF2-40B4-BE49-F238E27FC236}">
                  <a16:creationId xmlns:a16="http://schemas.microsoft.com/office/drawing/2014/main" id="{FF876226-2EB8-6645-8DB9-0343169C7DFD}"/>
                </a:ext>
              </a:extLst>
            </p:cNvPr>
            <p:cNvSpPr>
              <a:spLocks/>
            </p:cNvSpPr>
            <p:nvPr userDrawn="1"/>
          </p:nvSpPr>
          <p:spPr bwMode="hidden">
            <a:xfrm flipH="1" flipV="1">
              <a:off x="-23522" y="5408742"/>
              <a:ext cx="9167522" cy="78435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1E365A"/>
                </a:solidFill>
              </a:endParaRPr>
            </a:p>
          </p:txBody>
        </p:sp>
      </p:grpSp>
      <p:pic>
        <p:nvPicPr>
          <p:cNvPr id="37" name="Picture 36" descr="LANDSCAPE_LOGO_1_WHITE.eps">
            <a:extLst>
              <a:ext uri="{FF2B5EF4-FFF2-40B4-BE49-F238E27FC236}">
                <a16:creationId xmlns:a16="http://schemas.microsoft.com/office/drawing/2014/main" id="{C9478180-72F3-6948-BF49-D2AD9F72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7" y="6094289"/>
            <a:ext cx="2311697" cy="611195"/>
          </a:xfrm>
          <a:prstGeom prst="rect">
            <a:avLst/>
          </a:prstGeom>
        </p:spPr>
      </p:pic>
      <p:sp useBgFill="1">
        <p:nvSpPr>
          <p:cNvPr id="38" name="Freeform 37">
            <a:extLst>
              <a:ext uri="{FF2B5EF4-FFF2-40B4-BE49-F238E27FC236}">
                <a16:creationId xmlns:a16="http://schemas.microsoft.com/office/drawing/2014/main" id="{2837B3A8-A07F-9A40-895F-764A8131C493}"/>
              </a:ext>
            </a:extLst>
          </p:cNvPr>
          <p:cNvSpPr>
            <a:spLocks/>
          </p:cNvSpPr>
          <p:nvPr/>
        </p:nvSpPr>
        <p:spPr bwMode="hidden">
          <a:xfrm flipH="1" flipV="1">
            <a:off x="3360" y="5448012"/>
            <a:ext cx="9144000" cy="715229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5B2D05-9748-481D-9D6B-9539849987B1}"/>
              </a:ext>
            </a:extLst>
          </p:cNvPr>
          <p:cNvSpPr/>
          <p:nvPr/>
        </p:nvSpPr>
        <p:spPr>
          <a:xfrm rot="16200000">
            <a:off x="2394083" y="3681565"/>
            <a:ext cx="541261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>
                <a:ln/>
                <a:solidFill>
                  <a:schemeClr val="accent3"/>
                </a:solidFill>
              </a:rPr>
              <a:t>Personal Best: Challenge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C864CB-A504-4270-9E72-3A9B2D81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56977"/>
              </p:ext>
            </p:extLst>
          </p:nvPr>
        </p:nvGraphicFramePr>
        <p:xfrm>
          <a:off x="5514268" y="2959100"/>
          <a:ext cx="3299661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17889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1681772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</a:tblGrid>
              <a:tr h="28956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Number of laps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242844">
                <a:tc>
                  <a:txBody>
                    <a:bodyPr/>
                    <a:lstStyle/>
                    <a:p>
                      <a:pPr algn="r"/>
                      <a:r>
                        <a:rPr lang="en-GB" sz="1400" dirty="0"/>
                        <a:t>1</a:t>
                      </a:r>
                      <a:r>
                        <a:rPr lang="en-GB" sz="1400" baseline="30000" dirty="0"/>
                        <a:t>st</a:t>
                      </a:r>
                      <a:r>
                        <a:rPr lang="en-GB" sz="14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  <a:tr h="221729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</a:t>
                      </a:r>
                      <a:r>
                        <a:rPr lang="en-GB" sz="1400" baseline="30000" dirty="0"/>
                        <a:t>nd</a:t>
                      </a:r>
                      <a:r>
                        <a:rPr lang="en-GB" sz="14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33325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764793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292017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</a:t>
                      </a:r>
                      <a:r>
                        <a:rPr lang="en-GB" sz="1400" baseline="30000" dirty="0"/>
                        <a:t>th</a:t>
                      </a:r>
                      <a:r>
                        <a:rPr lang="en-GB" sz="1400" dirty="0"/>
                        <a:t> Attempt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564479"/>
                  </a:ext>
                </a:extLst>
              </a:tr>
            </a:tbl>
          </a:graphicData>
        </a:graphic>
      </p:graphicFrame>
      <p:sp>
        <p:nvSpPr>
          <p:cNvPr id="21" name="TextBox 1">
            <a:extLst>
              <a:ext uri="{FF2B5EF4-FFF2-40B4-BE49-F238E27FC236}">
                <a16:creationId xmlns:a16="http://schemas.microsoft.com/office/drawing/2014/main" id="{CEADFD3D-E8AC-CE44-AAD5-24519F9E0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B5D87-1B2D-4B7E-A860-E46BDE612300}"/>
              </a:ext>
            </a:extLst>
          </p:cNvPr>
          <p:cNvSpPr txBox="1"/>
          <p:nvPr/>
        </p:nvSpPr>
        <p:spPr>
          <a:xfrm>
            <a:off x="4787153" y="87177"/>
            <a:ext cx="4255990" cy="1508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200" dirty="0"/>
              <a:t>The skill: Balance 8</a:t>
            </a:r>
          </a:p>
          <a:p>
            <a:r>
              <a:rPr lang="en-GB" sz="1400" dirty="0"/>
              <a:t>1. Set up a two object course</a:t>
            </a:r>
          </a:p>
          <a:p>
            <a:r>
              <a:rPr lang="en-GB" sz="1400" dirty="0"/>
              <a:t>2. Balance an object on head</a:t>
            </a:r>
          </a:p>
          <a:p>
            <a:r>
              <a:rPr lang="en-GB" sz="1400" dirty="0"/>
              <a:t>3. Complete as many laps as you can without                             </a:t>
            </a:r>
          </a:p>
          <a:p>
            <a:r>
              <a:rPr lang="en-GB" sz="1400" dirty="0"/>
              <a:t>    dropping the object</a:t>
            </a:r>
          </a:p>
          <a:p>
            <a:r>
              <a:rPr lang="en-GB" sz="1400" dirty="0"/>
              <a:t>4. Record your score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63312-C2A8-43AB-8009-8A1E5B95A79F}"/>
              </a:ext>
            </a:extLst>
          </p:cNvPr>
          <p:cNvSpPr txBox="1"/>
          <p:nvPr/>
        </p:nvSpPr>
        <p:spPr>
          <a:xfrm>
            <a:off x="5397981" y="2158072"/>
            <a:ext cx="3532235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5 Attempts | Record your laps | </a:t>
            </a:r>
          </a:p>
          <a:p>
            <a:pPr algn="ctr"/>
            <a:r>
              <a:rPr lang="en-GB" sz="1400" dirty="0"/>
              <a:t>What is your best day?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403B6F-A752-4FBE-AF1C-3C1C22B7B2A6}"/>
              </a:ext>
            </a:extLst>
          </p:cNvPr>
          <p:cNvSpPr/>
          <p:nvPr/>
        </p:nvSpPr>
        <p:spPr>
          <a:xfrm>
            <a:off x="-164706" y="2922629"/>
            <a:ext cx="54126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/>
                </a:solidFill>
              </a:rPr>
              <a:t>Vs Challenge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FFE582-0753-4B2B-91B2-776DD6D85227}"/>
              </a:ext>
            </a:extLst>
          </p:cNvPr>
          <p:cNvSpPr txBox="1"/>
          <p:nvPr/>
        </p:nvSpPr>
        <p:spPr>
          <a:xfrm>
            <a:off x="367384" y="3647187"/>
            <a:ext cx="401625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Head to head | Record your scores| Who wins?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A177AB6-611D-4011-9FF2-00E6E97FC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64993"/>
              </p:ext>
            </p:extLst>
          </p:nvPr>
        </p:nvGraphicFramePr>
        <p:xfrm>
          <a:off x="387789" y="4136734"/>
          <a:ext cx="4021053" cy="8719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580860">
                  <a:extLst>
                    <a:ext uri="{9D8B030D-6E8A-4147-A177-3AD203B41FA5}">
                      <a16:colId xmlns:a16="http://schemas.microsoft.com/office/drawing/2014/main" val="2119908135"/>
                    </a:ext>
                  </a:extLst>
                </a:gridCol>
                <a:gridCol w="941294">
                  <a:extLst>
                    <a:ext uri="{9D8B030D-6E8A-4147-A177-3AD203B41FA5}">
                      <a16:colId xmlns:a16="http://schemas.microsoft.com/office/drawing/2014/main" val="2312139158"/>
                    </a:ext>
                  </a:extLst>
                </a:gridCol>
                <a:gridCol w="812203">
                  <a:extLst>
                    <a:ext uri="{9D8B030D-6E8A-4147-A177-3AD203B41FA5}">
                      <a16:colId xmlns:a16="http://schemas.microsoft.com/office/drawing/2014/main" val="1884615692"/>
                    </a:ext>
                  </a:extLst>
                </a:gridCol>
                <a:gridCol w="686696">
                  <a:extLst>
                    <a:ext uri="{9D8B030D-6E8A-4147-A177-3AD203B41FA5}">
                      <a16:colId xmlns:a16="http://schemas.microsoft.com/office/drawing/2014/main" val="4269532852"/>
                    </a:ext>
                  </a:extLst>
                </a:gridCol>
              </a:tblGrid>
              <a:tr h="3807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1</a:t>
                      </a:r>
                    </a:p>
                    <a:p>
                      <a:pPr algn="ctr"/>
                      <a:r>
                        <a:rPr lang="en-GB" sz="1200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Player 2</a:t>
                      </a:r>
                    </a:p>
                    <a:p>
                      <a:pPr algn="ctr"/>
                      <a:r>
                        <a:rPr lang="en-GB" sz="1200" dirty="0"/>
                        <a:t>Score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Winner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207354"/>
                  </a:ext>
                </a:extLst>
              </a:tr>
              <a:tr h="414776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dirty="0">
                          <a:latin typeface="+mn-lt"/>
                        </a:rPr>
                        <a:t>Number of laps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4096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6B3AF73-4870-44EA-B476-9C363338025D}"/>
              </a:ext>
            </a:extLst>
          </p:cNvPr>
          <p:cNvSpPr txBox="1"/>
          <p:nvPr/>
        </p:nvSpPr>
        <p:spPr>
          <a:xfrm>
            <a:off x="501856" y="673662"/>
            <a:ext cx="296748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Focus on:   </a:t>
            </a:r>
            <a:r>
              <a:rPr lang="en-GB" sz="2400" b="1" dirty="0"/>
              <a:t>Balance </a:t>
            </a:r>
          </a:p>
          <a:p>
            <a:pPr algn="ctr"/>
            <a:r>
              <a:rPr lang="en-GB" sz="2400" b="1" dirty="0"/>
              <a:t>and agility</a:t>
            </a:r>
          </a:p>
        </p:txBody>
      </p:sp>
      <p:sp>
        <p:nvSpPr>
          <p:cNvPr id="5" name="AutoShape 4" descr="https://image.flaticon.com/icons/svg/2910/2910785.svg">
            <a:extLst>
              <a:ext uri="{FF2B5EF4-FFF2-40B4-BE49-F238E27FC236}">
                <a16:creationId xmlns:a16="http://schemas.microsoft.com/office/drawing/2014/main" id="{7AAE1AAE-8958-44EA-9A22-D9D17BEE5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6" descr="https://image.flaticon.com/icons/png/512/2237/2237945.png">
            <a:extLst>
              <a:ext uri="{FF2B5EF4-FFF2-40B4-BE49-F238E27FC236}">
                <a16:creationId xmlns:a16="http://schemas.microsoft.com/office/drawing/2014/main" id="{C6784395-A83B-4F81-9F9B-ECA004B8E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14" y="785231"/>
            <a:ext cx="644548" cy="64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ree-Speed Cardio - Experience Life">
            <a:extLst>
              <a:ext uri="{FF2B5EF4-FFF2-40B4-BE49-F238E27FC236}">
                <a16:creationId xmlns:a16="http://schemas.microsoft.com/office/drawing/2014/main" id="{E3E2A06A-47DD-4BC7-AA61-6EEE769A0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5"/>
          <a:stretch/>
        </p:blipFill>
        <p:spPr bwMode="auto">
          <a:xfrm>
            <a:off x="924847" y="1766725"/>
            <a:ext cx="3233505" cy="104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d silhouette girl, balancing | 3D Warehouse">
            <a:extLst>
              <a:ext uri="{FF2B5EF4-FFF2-40B4-BE49-F238E27FC236}">
                <a16:creationId xmlns:a16="http://schemas.microsoft.com/office/drawing/2014/main" id="{8649691E-7E75-4CEB-A293-50046827E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4" r="24433"/>
          <a:stretch/>
        </p:blipFill>
        <p:spPr bwMode="auto">
          <a:xfrm>
            <a:off x="7884182" y="223358"/>
            <a:ext cx="1102296" cy="12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C6678B-7136-4D7F-B3AB-DA44929B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>
                <a:ln/>
                <a:solidFill>
                  <a:schemeClr val="accent3"/>
                </a:solidFill>
              </a:rPr>
              <a:t>Skills Challenge #30</a:t>
            </a:r>
            <a:br>
              <a:rPr lang="en-US" sz="3200" dirty="0">
                <a:ln/>
                <a:solidFill>
                  <a:schemeClr val="accent3"/>
                </a:solidFill>
              </a:rPr>
            </a:br>
            <a:r>
              <a:rPr lang="en-US" sz="3200" dirty="0">
                <a:ln/>
                <a:solidFill>
                  <a:schemeClr val="accent3"/>
                </a:solidFill>
              </a:rPr>
              <a:t>Jump up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377F1-8464-4A9B-A9F2-EC2018B89E9D}"/>
              </a:ext>
            </a:extLst>
          </p:cNvPr>
          <p:cNvSpPr txBox="1"/>
          <p:nvPr/>
        </p:nvSpPr>
        <p:spPr>
          <a:xfrm>
            <a:off x="150607" y="1195215"/>
            <a:ext cx="879845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A set of challenges designed to improve a variety of fundamental sports skills. Created for individual use with a personal best challenge or with a friend or family member in a head to head. These skills challenges are aimed at 6-14 year olds but are fun for any age!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E661F-D9B2-429F-BFAB-715F4D79EE87}"/>
              </a:ext>
            </a:extLst>
          </p:cNvPr>
          <p:cNvSpPr txBox="1"/>
          <p:nvPr/>
        </p:nvSpPr>
        <p:spPr>
          <a:xfrm>
            <a:off x="150607" y="2146138"/>
            <a:ext cx="879845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The purpose of each challenge is to improve skills in a fun, enjoyable 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Each challenge has a skill component focus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Skills Challenge #29 Focus: </a:t>
            </a:r>
            <a:r>
              <a:rPr lang="en-GB" sz="1600" b="1" dirty="0"/>
              <a:t>Speed, agility and power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AE3E1-40FB-44D8-8D62-5D2E28BE2B2E}"/>
              </a:ext>
            </a:extLst>
          </p:cNvPr>
          <p:cNvSpPr txBox="1"/>
          <p:nvPr/>
        </p:nvSpPr>
        <p:spPr>
          <a:xfrm>
            <a:off x="150607" y="3093198"/>
            <a:ext cx="879845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Skills Challenge #29 – Jump up</a:t>
            </a:r>
          </a:p>
          <a:p>
            <a:r>
              <a:rPr lang="en-GB" sz="1600" dirty="0"/>
              <a:t>The rules: </a:t>
            </a:r>
          </a:p>
          <a:p>
            <a:r>
              <a:rPr lang="en-GB" sz="1600" dirty="0"/>
              <a:t>Choose a step | jump up two footed| jump down two footed |Complete as many as you can in 60 seconds| Record your score</a:t>
            </a:r>
          </a:p>
          <a:p>
            <a:endParaRPr lang="en-GB" sz="1600" dirty="0"/>
          </a:p>
          <a:p>
            <a:r>
              <a:rPr lang="en-GB" sz="1600" dirty="0"/>
              <a:t>Personal Best: Try to get your best score over 3 attempts</a:t>
            </a:r>
          </a:p>
          <a:p>
            <a:r>
              <a:rPr lang="en-GB" sz="1600" dirty="0"/>
              <a:t>Vs : Play against someone, best score wins, best of three</a:t>
            </a:r>
          </a:p>
          <a:p>
            <a:endParaRPr lang="en-GB" sz="1600" dirty="0"/>
          </a:p>
          <a:p>
            <a:r>
              <a:rPr lang="en-GB" sz="1600" dirty="0"/>
              <a:t>Increase the size of your steps for a greater challenge</a:t>
            </a:r>
          </a:p>
          <a:p>
            <a:r>
              <a:rPr lang="en-GB" sz="1600" dirty="0"/>
              <a:t>Use your bottom stair in your house as an alternative to a step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3C7324B-C290-E146-814E-4A226262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8" y="6267450"/>
            <a:ext cx="6043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bg1"/>
                </a:solidFill>
                <a:latin typeface="Avenir Book" panose="02000503020000020003" pitchFamily="2" charset="0"/>
              </a:rPr>
              <a:t>For more home learning resources, please visit: </a:t>
            </a:r>
            <a:r>
              <a:rPr lang="en-US" altLang="en-US" sz="1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pescholar.com</a:t>
            </a:r>
            <a:r>
              <a:rPr lang="en-US" altLang="en-US" sz="1200" b="1" dirty="0">
                <a:solidFill>
                  <a:schemeClr val="bg1"/>
                </a:solidFill>
                <a:latin typeface="Avenir Book" panose="02000503020000020003" pitchFamily="2" charset="0"/>
              </a:rPr>
              <a:t>/home-learning</a:t>
            </a:r>
          </a:p>
        </p:txBody>
      </p:sp>
    </p:spTree>
    <p:extLst>
      <p:ext uri="{BB962C8B-B14F-4D97-AF65-F5344CB8AC3E}">
        <p14:creationId xmlns:p14="http://schemas.microsoft.com/office/powerpoint/2010/main" val="1938146876"/>
      </p:ext>
    </p:extLst>
  </p:cSld>
  <p:clrMapOvr>
    <a:masterClrMapping/>
  </p:clrMapOvr>
</p:sld>
</file>

<file path=ppt/theme/theme1.xml><?xml version="1.0" encoding="utf-8"?>
<a:theme xmlns:a="http://schemas.openxmlformats.org/drawingml/2006/main" name="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E Scholar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PE Scholar White">
  <a:themeElements>
    <a:clrScheme name="Custom 6">
      <a:dk1>
        <a:srgbClr val="173C6F"/>
      </a:dk1>
      <a:lt1>
        <a:sysClr val="window" lastClr="FFFFFF"/>
      </a:lt1>
      <a:dk2>
        <a:srgbClr val="173B6E"/>
      </a:dk2>
      <a:lt2>
        <a:srgbClr val="FFFFFF"/>
      </a:lt2>
      <a:accent1>
        <a:srgbClr val="173B6E"/>
      </a:accent1>
      <a:accent2>
        <a:srgbClr val="4C93C3"/>
      </a:accent2>
      <a:accent3>
        <a:srgbClr val="559F34"/>
      </a:accent3>
      <a:accent4>
        <a:srgbClr val="4C93C3"/>
      </a:accent4>
      <a:accent5>
        <a:srgbClr val="C0C0C0"/>
      </a:accent5>
      <a:accent6>
        <a:srgbClr val="000000"/>
      </a:accent6>
      <a:hlink>
        <a:srgbClr val="4C93C3"/>
      </a:hlink>
      <a:folHlink>
        <a:srgbClr val="4C93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1807</Words>
  <Application>Microsoft Macintosh PowerPoint</Application>
  <PresentationFormat>On-screen Show (4:3)</PresentationFormat>
  <Paragraphs>254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Avenir Book</vt:lpstr>
      <vt:lpstr>Avenir Roman</vt:lpstr>
      <vt:lpstr>Calibri</vt:lpstr>
      <vt:lpstr>PE Scholar</vt:lpstr>
      <vt:lpstr>2_PE Scholar</vt:lpstr>
      <vt:lpstr>1_PE Scholar</vt:lpstr>
      <vt:lpstr>PE Scholar White</vt:lpstr>
      <vt:lpstr>1_PE Scholar White</vt:lpstr>
      <vt:lpstr>2_PE Scholar White</vt:lpstr>
      <vt:lpstr>Skills Challenge #26 Drop | Kick | Catch</vt:lpstr>
      <vt:lpstr>PowerPoint Presentation</vt:lpstr>
      <vt:lpstr>Skills Challenge #27 The 1 Hand Plank</vt:lpstr>
      <vt:lpstr>PowerPoint Presentation</vt:lpstr>
      <vt:lpstr>Skills Challenge #28 Jumpin’ Jack Flash</vt:lpstr>
      <vt:lpstr>PowerPoint Presentation</vt:lpstr>
      <vt:lpstr>Skills Challenge #29 Balance 8</vt:lpstr>
      <vt:lpstr>PowerPoint Presentation</vt:lpstr>
      <vt:lpstr>Skills Challenge #30 Jump up</vt:lpstr>
      <vt:lpstr>PowerPoint Presentation</vt:lpstr>
      <vt:lpstr>Skills Challenge #31 Arabesque Balance</vt:lpstr>
      <vt:lpstr>PowerPoint Presentation</vt:lpstr>
    </vt:vector>
  </TitlesOfParts>
  <Company>Scholary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Myers</dc:creator>
  <cp:lastModifiedBy>Microsoft Office User</cp:lastModifiedBy>
  <cp:revision>196</cp:revision>
  <dcterms:created xsi:type="dcterms:W3CDTF">2016-08-20T10:37:20Z</dcterms:created>
  <dcterms:modified xsi:type="dcterms:W3CDTF">2020-06-15T17:55:57Z</dcterms:modified>
</cp:coreProperties>
</file>