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83" r:id="rId2"/>
    <p:sldMasterId id="2147483869" r:id="rId3"/>
    <p:sldMasterId id="2147483827" r:id="rId4"/>
    <p:sldMasterId id="2147483841" r:id="rId5"/>
    <p:sldMasterId id="2147483855" r:id="rId6"/>
    <p:sldMasterId id="2147483897" r:id="rId7"/>
  </p:sldMasterIdLst>
  <p:notesMasterIdLst>
    <p:notesMasterId r:id="rId16"/>
  </p:notesMasterIdLst>
  <p:handoutMasterIdLst>
    <p:handoutMasterId r:id="rId17"/>
  </p:handoutMasterIdLst>
  <p:sldIdLst>
    <p:sldId id="286" r:id="rId8"/>
    <p:sldId id="294" r:id="rId9"/>
    <p:sldId id="295" r:id="rId10"/>
    <p:sldId id="296" r:id="rId11"/>
    <p:sldId id="299" r:id="rId12"/>
    <p:sldId id="298" r:id="rId13"/>
    <p:sldId id="297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B7F61A"/>
    <a:srgbClr val="549E33"/>
    <a:srgbClr val="1A3D6E"/>
    <a:srgbClr val="4C93C3"/>
    <a:srgbClr val="173B6E"/>
    <a:srgbClr val="173C6F"/>
    <a:srgbClr val="5280BD"/>
    <a:srgbClr val="163A6D"/>
    <a:srgbClr val="4295D7"/>
    <a:srgbClr val="1C3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4626" autoAdjust="0"/>
  </p:normalViewPr>
  <p:slideViewPr>
    <p:cSldViewPr snapToGrid="0" snapToObjects="1">
      <p:cViewPr varScale="1">
        <p:scale>
          <a:sx n="158" d="100"/>
          <a:sy n="158" d="100"/>
        </p:scale>
        <p:origin x="33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6" d="100"/>
          <a:sy n="156" d="100"/>
        </p:scale>
        <p:origin x="-2288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A-48C8-A6A7-06C470A708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A-48C8-A6A7-06C470A708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A-48C8-A6A7-06C470A70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709320"/>
        <c:axId val="-2135712360"/>
      </c:barChart>
      <c:catAx>
        <c:axId val="-213570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5712360"/>
        <c:crosses val="autoZero"/>
        <c:auto val="1"/>
        <c:lblAlgn val="ctr"/>
        <c:lblOffset val="100"/>
        <c:noMultiLvlLbl val="0"/>
      </c:catAx>
      <c:valAx>
        <c:axId val="-213571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709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7-4250-BEA6-5CA4938C35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7-4250-BEA6-5CA4938C35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7-4250-BEA6-5CA4938C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617096"/>
        <c:axId val="-2133620088"/>
      </c:barChart>
      <c:catAx>
        <c:axId val="-2133617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3620088"/>
        <c:crosses val="autoZero"/>
        <c:auto val="1"/>
        <c:lblAlgn val="ctr"/>
        <c:lblOffset val="100"/>
        <c:noMultiLvlLbl val="0"/>
      </c:catAx>
      <c:valAx>
        <c:axId val="-213362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617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916-873E-CE0C8D406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F-4916-873E-CE0C8D406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F-4916-873E-CE0C8D40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850408"/>
        <c:axId val="-2131847432"/>
      </c:barChart>
      <c:catAx>
        <c:axId val="-213185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847432"/>
        <c:crosses val="autoZero"/>
        <c:auto val="1"/>
        <c:lblAlgn val="ctr"/>
        <c:lblOffset val="100"/>
        <c:noMultiLvlLbl val="0"/>
      </c:catAx>
      <c:valAx>
        <c:axId val="-2131847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850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B-4B2E-8596-B8F92AE55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B-4B2E-8596-B8F92AE55D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B-4B2E-8596-B8F92AE5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146488"/>
        <c:axId val="-2131143512"/>
      </c:barChart>
      <c:catAx>
        <c:axId val="-213114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143512"/>
        <c:crosses val="autoZero"/>
        <c:auto val="1"/>
        <c:lblAlgn val="ctr"/>
        <c:lblOffset val="100"/>
        <c:noMultiLvlLbl val="0"/>
      </c:catAx>
      <c:valAx>
        <c:axId val="-213114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146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2-40AB-B5CB-20A605F6C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2-40AB-B5CB-20A605F6CE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2-40AB-B5CB-20A605F6C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028904"/>
        <c:axId val="-2112025928"/>
      </c:barChart>
      <c:catAx>
        <c:axId val="-211202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2025928"/>
        <c:crosses val="autoZero"/>
        <c:auto val="1"/>
        <c:lblAlgn val="ctr"/>
        <c:lblOffset val="100"/>
        <c:noMultiLvlLbl val="0"/>
      </c:catAx>
      <c:valAx>
        <c:axId val="-211202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028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1-477D-B73B-6E6C3C7A0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1-477D-B73B-6E6C3C7A0D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1-477D-B73B-6E6C3C7A0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783080"/>
        <c:axId val="-2132786072"/>
      </c:barChart>
      <c:catAx>
        <c:axId val="-2132783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2786072"/>
        <c:crosses val="autoZero"/>
        <c:auto val="1"/>
        <c:lblAlgn val="ctr"/>
        <c:lblOffset val="100"/>
        <c:noMultiLvlLbl val="0"/>
      </c:catAx>
      <c:valAx>
        <c:axId val="-2132786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83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8C1BE501-915F-2144-BEEC-A9B7BFA0A9DC}" type="presOf" srcId="{36F64D4E-AB38-DF47-A000-ABC2BF9E8602}" destId="{DB4400F2-2523-D243-AB4C-70CB601DE3A9}" srcOrd="1" destOrd="0" presId="urn:microsoft.com/office/officeart/2005/8/layout/cycle2"/>
    <dgm:cxn modelId="{7F5C0804-2DF7-384A-827E-082E260E6DD4}" type="presOf" srcId="{0DAE15A5-3DBE-7E4F-8AE9-0611E593F1E4}" destId="{0FAB00E7-F6EF-D84A-BFEF-4F516EBEB9C4}" srcOrd="0" destOrd="0" presId="urn:microsoft.com/office/officeart/2005/8/layout/cycle2"/>
    <dgm:cxn modelId="{5A4E940F-A726-4646-B750-B10E92525519}" type="presOf" srcId="{0930CE94-B257-4D4B-9A2B-7E6BA39625EA}" destId="{D28FADEA-F643-D34C-8F3C-8793066142EB}" srcOrd="0" destOrd="0" presId="urn:microsoft.com/office/officeart/2005/8/layout/cycle2"/>
    <dgm:cxn modelId="{93410D28-1930-254C-BA5D-E6558AFA968A}" type="presOf" srcId="{C86A580F-4846-874A-8ABD-528147717703}" destId="{A12DD047-8F93-134B-B437-00929CB1D721}" srcOrd="0" destOrd="0" presId="urn:microsoft.com/office/officeart/2005/8/layout/cycle2"/>
    <dgm:cxn modelId="{AD15B930-C4A5-6448-9063-BBE560CDAAC5}" type="presOf" srcId="{7F8DAD89-B6C3-7941-852D-9A0D55507E98}" destId="{FDDA6EFF-7807-874B-9E02-5A472A78463C}" srcOrd="1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E6F7A855-C65D-4643-A4BE-4BD4E52698E8}" type="presOf" srcId="{FBDB4BE8-B6D1-F645-9BBA-A8F01B78A619}" destId="{3454C881-8671-EB41-B730-CA167E384B01}" srcOrd="0" destOrd="0" presId="urn:microsoft.com/office/officeart/2005/8/layout/cycle2"/>
    <dgm:cxn modelId="{A789BA60-FF6C-424A-9995-1D9D821F1646}" type="presOf" srcId="{C43A7FC7-81F8-3347-8AA6-DCD880869361}" destId="{D2D7C682-6936-D54A-BD57-4EE396493248}" srcOrd="0" destOrd="0" presId="urn:microsoft.com/office/officeart/2005/8/layout/cycle2"/>
    <dgm:cxn modelId="{BE523863-8C35-F541-8D52-D96507D735A3}" type="presOf" srcId="{3A7BBCB5-0E9B-8243-928E-629A2D35B721}" destId="{89167067-2035-B542-972C-1D721D20CB11}" srcOrd="1" destOrd="0" presId="urn:microsoft.com/office/officeart/2005/8/layout/cycle2"/>
    <dgm:cxn modelId="{6BA06068-AE54-EF44-A445-BAB42BDD7475}" type="presOf" srcId="{47FF1E71-C149-684E-93EA-FD1003895C9A}" destId="{875C3EEB-E8F4-F744-AD09-7045E56C4656}" srcOrd="0" destOrd="0" presId="urn:microsoft.com/office/officeart/2005/8/layout/cycle2"/>
    <dgm:cxn modelId="{223CD76C-F7A0-374E-B1D9-72ED6A00B138}" type="presOf" srcId="{36F64D4E-AB38-DF47-A000-ABC2BF9E8602}" destId="{4ECB70B6-1D14-234F-907C-E4AF5D466608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15122373-1D30-F945-BBDB-097FAA3F55D3}" type="presOf" srcId="{0A2A8E59-DB7B-AE48-8C56-C7599252014A}" destId="{1E6D42F3-5DFB-2342-9A33-D3DADA593FF2}" srcOrd="0" destOrd="0" presId="urn:microsoft.com/office/officeart/2005/8/layout/cycle2"/>
    <dgm:cxn modelId="{FB4B8D74-6168-F748-90D3-6E9616BEA4FD}" type="presOf" srcId="{7F8DAD89-B6C3-7941-852D-9A0D55507E98}" destId="{3B1DC92C-A0C6-8547-AABD-3CD896DE2233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93352E8F-20C5-AA44-80AF-6E27C78E1622}" type="presOf" srcId="{83101F7E-0EBD-9D47-A2AB-67E8C661D05C}" destId="{9D10610D-5F8F-D447-8FE6-D1536A0675B7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028BADA7-73B2-DA4D-B29A-DF915BF29490}" type="presOf" srcId="{065FDEC2-3DF2-D042-94AB-75CBC7DAB85F}" destId="{CAFA72A8-0972-6349-AF90-D2EFBDC89348}" srcOrd="1" destOrd="0" presId="urn:microsoft.com/office/officeart/2005/8/layout/cycle2"/>
    <dgm:cxn modelId="{BC8FB8B7-49F2-C44D-AF98-E1A4DE9A6E85}" type="presOf" srcId="{065FDEC2-3DF2-D042-94AB-75CBC7DAB85F}" destId="{0FBB7DCC-527B-5742-96D6-5C18D224252A}" srcOrd="0" destOrd="0" presId="urn:microsoft.com/office/officeart/2005/8/layout/cycle2"/>
    <dgm:cxn modelId="{F9F3E7B7-E689-AA40-9EAE-E848B94037C8}" type="presOf" srcId="{1D11AA6D-F7B7-594E-AF4C-960B6B844C32}" destId="{79F1D579-6C93-6041-A79B-D17C6EDB03D7}" srcOrd="1" destOrd="0" presId="urn:microsoft.com/office/officeart/2005/8/layout/cycle2"/>
    <dgm:cxn modelId="{F1A3D3D6-CFF4-B44D-BB76-E0C0815DC5DD}" type="presOf" srcId="{3A7BBCB5-0E9B-8243-928E-629A2D35B721}" destId="{4628ECFA-622E-804F-95CC-1DFB319C9439}" srcOrd="0" destOrd="0" presId="urn:microsoft.com/office/officeart/2005/8/layout/cycle2"/>
    <dgm:cxn modelId="{16F034E5-91BE-BA44-82CA-9E8F47D49336}" type="presOf" srcId="{1D11AA6D-F7B7-594E-AF4C-960B6B844C32}" destId="{8430CC21-1688-1744-8FB3-05C9677888A2}" srcOrd="0" destOrd="0" presId="urn:microsoft.com/office/officeart/2005/8/layout/cycle2"/>
    <dgm:cxn modelId="{FB3DF8F6-221F-544F-8A61-4E01CFA41360}" type="presOf" srcId="{83101F7E-0EBD-9D47-A2AB-67E8C661D05C}" destId="{6D16FE32-723F-9A4F-B218-A61F6FD89D31}" srcOrd="1" destOrd="0" presId="urn:microsoft.com/office/officeart/2005/8/layout/cycle2"/>
    <dgm:cxn modelId="{4A04288A-3198-784F-A723-13E445AD5C09}" type="presParOf" srcId="{D28FADEA-F643-D34C-8F3C-8793066142EB}" destId="{875C3EEB-E8F4-F744-AD09-7045E56C4656}" srcOrd="0" destOrd="0" presId="urn:microsoft.com/office/officeart/2005/8/layout/cycle2"/>
    <dgm:cxn modelId="{470CE74D-236F-B443-8261-6B83FED0A8CF}" type="presParOf" srcId="{D28FADEA-F643-D34C-8F3C-8793066142EB}" destId="{4628ECFA-622E-804F-95CC-1DFB319C9439}" srcOrd="1" destOrd="0" presId="urn:microsoft.com/office/officeart/2005/8/layout/cycle2"/>
    <dgm:cxn modelId="{41CB2B3C-DD67-B149-9502-BCE3462B0568}" type="presParOf" srcId="{4628ECFA-622E-804F-95CC-1DFB319C9439}" destId="{89167067-2035-B542-972C-1D721D20CB11}" srcOrd="0" destOrd="0" presId="urn:microsoft.com/office/officeart/2005/8/layout/cycle2"/>
    <dgm:cxn modelId="{021E102A-756A-D549-BC59-D798074A193E}" type="presParOf" srcId="{D28FADEA-F643-D34C-8F3C-8793066142EB}" destId="{A12DD047-8F93-134B-B437-00929CB1D721}" srcOrd="2" destOrd="0" presId="urn:microsoft.com/office/officeart/2005/8/layout/cycle2"/>
    <dgm:cxn modelId="{EE0B2C90-60DF-9840-B32B-B83690EA819E}" type="presParOf" srcId="{D28FADEA-F643-D34C-8F3C-8793066142EB}" destId="{0FBB7DCC-527B-5742-96D6-5C18D224252A}" srcOrd="3" destOrd="0" presId="urn:microsoft.com/office/officeart/2005/8/layout/cycle2"/>
    <dgm:cxn modelId="{993134E4-E3AA-B64A-9DF8-4F2661549141}" type="presParOf" srcId="{0FBB7DCC-527B-5742-96D6-5C18D224252A}" destId="{CAFA72A8-0972-6349-AF90-D2EFBDC89348}" srcOrd="0" destOrd="0" presId="urn:microsoft.com/office/officeart/2005/8/layout/cycle2"/>
    <dgm:cxn modelId="{DB532B66-A323-694C-923C-25CD438ABEC3}" type="presParOf" srcId="{D28FADEA-F643-D34C-8F3C-8793066142EB}" destId="{0FAB00E7-F6EF-D84A-BFEF-4F516EBEB9C4}" srcOrd="4" destOrd="0" presId="urn:microsoft.com/office/officeart/2005/8/layout/cycle2"/>
    <dgm:cxn modelId="{5342EDD0-F97C-8340-B9DF-193E8074FD21}" type="presParOf" srcId="{D28FADEA-F643-D34C-8F3C-8793066142EB}" destId="{3B1DC92C-A0C6-8547-AABD-3CD896DE2233}" srcOrd="5" destOrd="0" presId="urn:microsoft.com/office/officeart/2005/8/layout/cycle2"/>
    <dgm:cxn modelId="{CD85BE09-57E2-F34A-A191-66C226456806}" type="presParOf" srcId="{3B1DC92C-A0C6-8547-AABD-3CD896DE2233}" destId="{FDDA6EFF-7807-874B-9E02-5A472A78463C}" srcOrd="0" destOrd="0" presId="urn:microsoft.com/office/officeart/2005/8/layout/cycle2"/>
    <dgm:cxn modelId="{ACE9F749-3EC6-5F4D-86E9-0BEB728954B4}" type="presParOf" srcId="{D28FADEA-F643-D34C-8F3C-8793066142EB}" destId="{D2D7C682-6936-D54A-BD57-4EE396493248}" srcOrd="6" destOrd="0" presId="urn:microsoft.com/office/officeart/2005/8/layout/cycle2"/>
    <dgm:cxn modelId="{32D52C7C-FE6E-1A48-B601-55E1C6283F24}" type="presParOf" srcId="{D28FADEA-F643-D34C-8F3C-8793066142EB}" destId="{9D10610D-5F8F-D447-8FE6-D1536A0675B7}" srcOrd="7" destOrd="0" presId="urn:microsoft.com/office/officeart/2005/8/layout/cycle2"/>
    <dgm:cxn modelId="{C9A4DCC9-ADA9-974A-BB23-63AF0C6BECC3}" type="presParOf" srcId="{9D10610D-5F8F-D447-8FE6-D1536A0675B7}" destId="{6D16FE32-723F-9A4F-B218-A61F6FD89D31}" srcOrd="0" destOrd="0" presId="urn:microsoft.com/office/officeart/2005/8/layout/cycle2"/>
    <dgm:cxn modelId="{A51F0EB9-AD6C-F542-B3F3-CCC6C16E3870}" type="presParOf" srcId="{D28FADEA-F643-D34C-8F3C-8793066142EB}" destId="{1E6D42F3-5DFB-2342-9A33-D3DADA593FF2}" srcOrd="8" destOrd="0" presId="urn:microsoft.com/office/officeart/2005/8/layout/cycle2"/>
    <dgm:cxn modelId="{0CBF77E1-45DF-1D4B-A00B-5331F32E5B3C}" type="presParOf" srcId="{D28FADEA-F643-D34C-8F3C-8793066142EB}" destId="{8430CC21-1688-1744-8FB3-05C9677888A2}" srcOrd="9" destOrd="0" presId="urn:microsoft.com/office/officeart/2005/8/layout/cycle2"/>
    <dgm:cxn modelId="{C5C08949-21C6-7F43-8F0B-7763324D4BED}" type="presParOf" srcId="{8430CC21-1688-1744-8FB3-05C9677888A2}" destId="{79F1D579-6C93-6041-A79B-D17C6EDB03D7}" srcOrd="0" destOrd="0" presId="urn:microsoft.com/office/officeart/2005/8/layout/cycle2"/>
    <dgm:cxn modelId="{E3D8A9E8-4BD3-1943-A408-2FF67C82670A}" type="presParOf" srcId="{D28FADEA-F643-D34C-8F3C-8793066142EB}" destId="{3454C881-8671-EB41-B730-CA167E384B01}" srcOrd="10" destOrd="0" presId="urn:microsoft.com/office/officeart/2005/8/layout/cycle2"/>
    <dgm:cxn modelId="{1D81FF0A-C5B0-1342-BC84-B49C3FBAEAA2}" type="presParOf" srcId="{D28FADEA-F643-D34C-8F3C-8793066142EB}" destId="{4ECB70B6-1D14-234F-907C-E4AF5D466608}" srcOrd="11" destOrd="0" presId="urn:microsoft.com/office/officeart/2005/8/layout/cycle2"/>
    <dgm:cxn modelId="{906FCCA0-B3A5-3248-A0BE-134A89B3969F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8FBFF2-CC21-418B-AB2B-532C8781AEB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C4C483A-A96F-440A-A0CD-82F9D1D85784}">
      <dgm:prSet phldrT="[Text]"/>
      <dgm:spPr/>
      <dgm:t>
        <a:bodyPr/>
        <a:lstStyle/>
        <a:p>
          <a:r>
            <a:rPr lang="en-GB" dirty="0"/>
            <a:t>Week</a:t>
          </a:r>
          <a:r>
            <a:rPr lang="en-GB" baseline="0" dirty="0"/>
            <a:t> 3 Ball Skills</a:t>
          </a:r>
          <a:endParaRPr lang="en-GB" dirty="0"/>
        </a:p>
      </dgm:t>
    </dgm:pt>
    <dgm:pt modelId="{5D27DB1D-D720-4817-AE2E-728805D8DB63}" type="parTrans" cxnId="{55C645CD-2DFD-4ED2-863F-64D35459D942}">
      <dgm:prSet/>
      <dgm:spPr/>
      <dgm:t>
        <a:bodyPr/>
        <a:lstStyle/>
        <a:p>
          <a:endParaRPr lang="en-GB"/>
        </a:p>
      </dgm:t>
    </dgm:pt>
    <dgm:pt modelId="{0DAD0E09-CD93-4B12-B165-6A59EB397DA1}" type="sibTrans" cxnId="{55C645CD-2DFD-4ED2-863F-64D35459D942}">
      <dgm:prSet/>
      <dgm:spPr/>
      <dgm:t>
        <a:bodyPr/>
        <a:lstStyle/>
        <a:p>
          <a:endParaRPr lang="en-GB"/>
        </a:p>
      </dgm:t>
    </dgm:pt>
    <dgm:pt modelId="{5655C1EF-69A5-4825-A2C8-C43B70B44A83}" type="pres">
      <dgm:prSet presAssocID="{7B8FBFF2-CC21-418B-AB2B-532C8781AEB9}" presName="diagram" presStyleCnt="0">
        <dgm:presLayoutVars>
          <dgm:dir/>
          <dgm:resizeHandles val="exact"/>
        </dgm:presLayoutVars>
      </dgm:prSet>
      <dgm:spPr/>
    </dgm:pt>
    <dgm:pt modelId="{E97B74F0-AA42-468E-A50F-7751C433B696}" type="pres">
      <dgm:prSet presAssocID="{2C4C483A-A96F-440A-A0CD-82F9D1D85784}" presName="node" presStyleLbl="node1" presStyleIdx="0" presStyleCnt="1" custLinFactNeighborX="904" custLinFactNeighborY="5806">
        <dgm:presLayoutVars>
          <dgm:bulletEnabled val="1"/>
        </dgm:presLayoutVars>
      </dgm:prSet>
      <dgm:spPr/>
    </dgm:pt>
  </dgm:ptLst>
  <dgm:cxnLst>
    <dgm:cxn modelId="{A1C78CC5-2F2E-4D75-9EF4-DC3921362ADE}" type="presOf" srcId="{7B8FBFF2-CC21-418B-AB2B-532C8781AEB9}" destId="{5655C1EF-69A5-4825-A2C8-C43B70B44A83}" srcOrd="0" destOrd="0" presId="urn:microsoft.com/office/officeart/2005/8/layout/default"/>
    <dgm:cxn modelId="{55C645CD-2DFD-4ED2-863F-64D35459D942}" srcId="{7B8FBFF2-CC21-418B-AB2B-532C8781AEB9}" destId="{2C4C483A-A96F-440A-A0CD-82F9D1D85784}" srcOrd="0" destOrd="0" parTransId="{5D27DB1D-D720-4817-AE2E-728805D8DB63}" sibTransId="{0DAD0E09-CD93-4B12-B165-6A59EB397DA1}"/>
    <dgm:cxn modelId="{8D5A10F5-8FE1-49E8-8954-7A963832B4CE}" type="presOf" srcId="{2C4C483A-A96F-440A-A0CD-82F9D1D85784}" destId="{E97B74F0-AA42-468E-A50F-7751C433B696}" srcOrd="0" destOrd="0" presId="urn:microsoft.com/office/officeart/2005/8/layout/default"/>
    <dgm:cxn modelId="{640262F8-E357-4703-BF8A-D6090B250FB8}" type="presParOf" srcId="{5655C1EF-69A5-4825-A2C8-C43B70B44A83}" destId="{E97B74F0-AA42-468E-A50F-7751C433B6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8FBFF2-CC21-418B-AB2B-532C8781AEB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C4C483A-A96F-440A-A0CD-82F9D1D85784}">
      <dgm:prSet phldrT="[Text]"/>
      <dgm:spPr/>
      <dgm:t>
        <a:bodyPr/>
        <a:lstStyle/>
        <a:p>
          <a:r>
            <a:rPr lang="en-GB" dirty="0"/>
            <a:t>Week</a:t>
          </a:r>
          <a:r>
            <a:rPr lang="en-GB" baseline="0" dirty="0"/>
            <a:t> 4 Catch it</a:t>
          </a:r>
          <a:endParaRPr lang="en-GB" dirty="0"/>
        </a:p>
      </dgm:t>
    </dgm:pt>
    <dgm:pt modelId="{5D27DB1D-D720-4817-AE2E-728805D8DB63}" type="parTrans" cxnId="{55C645CD-2DFD-4ED2-863F-64D35459D942}">
      <dgm:prSet/>
      <dgm:spPr/>
      <dgm:t>
        <a:bodyPr/>
        <a:lstStyle/>
        <a:p>
          <a:endParaRPr lang="en-GB"/>
        </a:p>
      </dgm:t>
    </dgm:pt>
    <dgm:pt modelId="{0DAD0E09-CD93-4B12-B165-6A59EB397DA1}" type="sibTrans" cxnId="{55C645CD-2DFD-4ED2-863F-64D35459D942}">
      <dgm:prSet/>
      <dgm:spPr/>
      <dgm:t>
        <a:bodyPr/>
        <a:lstStyle/>
        <a:p>
          <a:endParaRPr lang="en-GB"/>
        </a:p>
      </dgm:t>
    </dgm:pt>
    <dgm:pt modelId="{5655C1EF-69A5-4825-A2C8-C43B70B44A83}" type="pres">
      <dgm:prSet presAssocID="{7B8FBFF2-CC21-418B-AB2B-532C8781AEB9}" presName="diagram" presStyleCnt="0">
        <dgm:presLayoutVars>
          <dgm:dir/>
          <dgm:resizeHandles val="exact"/>
        </dgm:presLayoutVars>
      </dgm:prSet>
      <dgm:spPr/>
    </dgm:pt>
    <dgm:pt modelId="{E97B74F0-AA42-468E-A50F-7751C433B696}" type="pres">
      <dgm:prSet presAssocID="{2C4C483A-A96F-440A-A0CD-82F9D1D85784}" presName="node" presStyleLbl="node1" presStyleIdx="0" presStyleCnt="1" custLinFactNeighborX="904" custLinFactNeighborY="5806">
        <dgm:presLayoutVars>
          <dgm:bulletEnabled val="1"/>
        </dgm:presLayoutVars>
      </dgm:prSet>
      <dgm:spPr/>
    </dgm:pt>
  </dgm:ptLst>
  <dgm:cxnLst>
    <dgm:cxn modelId="{A1C78CC5-2F2E-4D75-9EF4-DC3921362ADE}" type="presOf" srcId="{7B8FBFF2-CC21-418B-AB2B-532C8781AEB9}" destId="{5655C1EF-69A5-4825-A2C8-C43B70B44A83}" srcOrd="0" destOrd="0" presId="urn:microsoft.com/office/officeart/2005/8/layout/default"/>
    <dgm:cxn modelId="{55C645CD-2DFD-4ED2-863F-64D35459D942}" srcId="{7B8FBFF2-CC21-418B-AB2B-532C8781AEB9}" destId="{2C4C483A-A96F-440A-A0CD-82F9D1D85784}" srcOrd="0" destOrd="0" parTransId="{5D27DB1D-D720-4817-AE2E-728805D8DB63}" sibTransId="{0DAD0E09-CD93-4B12-B165-6A59EB397DA1}"/>
    <dgm:cxn modelId="{8D5A10F5-8FE1-49E8-8954-7A963832B4CE}" type="presOf" srcId="{2C4C483A-A96F-440A-A0CD-82F9D1D85784}" destId="{E97B74F0-AA42-468E-A50F-7751C433B696}" srcOrd="0" destOrd="0" presId="urn:microsoft.com/office/officeart/2005/8/layout/default"/>
    <dgm:cxn modelId="{640262F8-E357-4703-BF8A-D6090B250FB8}" type="presParOf" srcId="{5655C1EF-69A5-4825-A2C8-C43B70B44A83}" destId="{E97B74F0-AA42-468E-A50F-7751C433B6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B8FBFF2-CC21-418B-AB2B-532C8781AEB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C4C483A-A96F-440A-A0CD-82F9D1D85784}">
      <dgm:prSet phldrT="[Text]"/>
      <dgm:spPr/>
      <dgm:t>
        <a:bodyPr/>
        <a:lstStyle/>
        <a:p>
          <a:r>
            <a:rPr lang="en-GB" dirty="0"/>
            <a:t>Week</a:t>
          </a:r>
          <a:r>
            <a:rPr lang="en-GB" baseline="0" dirty="0"/>
            <a:t> 5 </a:t>
          </a:r>
        </a:p>
        <a:p>
          <a:r>
            <a:rPr lang="en-GB" baseline="0" dirty="0"/>
            <a:t>Climb Snowdon </a:t>
          </a:r>
          <a:endParaRPr lang="en-GB" dirty="0"/>
        </a:p>
      </dgm:t>
    </dgm:pt>
    <dgm:pt modelId="{5D27DB1D-D720-4817-AE2E-728805D8DB63}" type="parTrans" cxnId="{55C645CD-2DFD-4ED2-863F-64D35459D942}">
      <dgm:prSet/>
      <dgm:spPr/>
      <dgm:t>
        <a:bodyPr/>
        <a:lstStyle/>
        <a:p>
          <a:endParaRPr lang="en-GB"/>
        </a:p>
      </dgm:t>
    </dgm:pt>
    <dgm:pt modelId="{0DAD0E09-CD93-4B12-B165-6A59EB397DA1}" type="sibTrans" cxnId="{55C645CD-2DFD-4ED2-863F-64D35459D942}">
      <dgm:prSet/>
      <dgm:spPr/>
      <dgm:t>
        <a:bodyPr/>
        <a:lstStyle/>
        <a:p>
          <a:endParaRPr lang="en-GB"/>
        </a:p>
      </dgm:t>
    </dgm:pt>
    <dgm:pt modelId="{5655C1EF-69A5-4825-A2C8-C43B70B44A83}" type="pres">
      <dgm:prSet presAssocID="{7B8FBFF2-CC21-418B-AB2B-532C8781AEB9}" presName="diagram" presStyleCnt="0">
        <dgm:presLayoutVars>
          <dgm:dir/>
          <dgm:resizeHandles val="exact"/>
        </dgm:presLayoutVars>
      </dgm:prSet>
      <dgm:spPr/>
    </dgm:pt>
    <dgm:pt modelId="{E97B74F0-AA42-468E-A50F-7751C433B696}" type="pres">
      <dgm:prSet presAssocID="{2C4C483A-A96F-440A-A0CD-82F9D1D85784}" presName="node" presStyleLbl="node1" presStyleIdx="0" presStyleCnt="1" custLinFactNeighborX="-1384" custLinFactNeighborY="5911">
        <dgm:presLayoutVars>
          <dgm:bulletEnabled val="1"/>
        </dgm:presLayoutVars>
      </dgm:prSet>
      <dgm:spPr/>
    </dgm:pt>
  </dgm:ptLst>
  <dgm:cxnLst>
    <dgm:cxn modelId="{A1C78CC5-2F2E-4D75-9EF4-DC3921362ADE}" type="presOf" srcId="{7B8FBFF2-CC21-418B-AB2B-532C8781AEB9}" destId="{5655C1EF-69A5-4825-A2C8-C43B70B44A83}" srcOrd="0" destOrd="0" presId="urn:microsoft.com/office/officeart/2005/8/layout/default"/>
    <dgm:cxn modelId="{55C645CD-2DFD-4ED2-863F-64D35459D942}" srcId="{7B8FBFF2-CC21-418B-AB2B-532C8781AEB9}" destId="{2C4C483A-A96F-440A-A0CD-82F9D1D85784}" srcOrd="0" destOrd="0" parTransId="{5D27DB1D-D720-4817-AE2E-728805D8DB63}" sibTransId="{0DAD0E09-CD93-4B12-B165-6A59EB397DA1}"/>
    <dgm:cxn modelId="{8D5A10F5-8FE1-49E8-8954-7A963832B4CE}" type="presOf" srcId="{2C4C483A-A96F-440A-A0CD-82F9D1D85784}" destId="{E97B74F0-AA42-468E-A50F-7751C433B696}" srcOrd="0" destOrd="0" presId="urn:microsoft.com/office/officeart/2005/8/layout/default"/>
    <dgm:cxn modelId="{640262F8-E357-4703-BF8A-D6090B250FB8}" type="presParOf" srcId="{5655C1EF-69A5-4825-A2C8-C43B70B44A83}" destId="{E97B74F0-AA42-468E-A50F-7751C433B6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8FBFF2-CC21-418B-AB2B-532C8781AEB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C4C483A-A96F-440A-A0CD-82F9D1D85784}">
      <dgm:prSet phldrT="[Text]"/>
      <dgm:spPr/>
      <dgm:t>
        <a:bodyPr/>
        <a:lstStyle/>
        <a:p>
          <a:r>
            <a:rPr lang="en-GB" dirty="0"/>
            <a:t>Week</a:t>
          </a:r>
          <a:r>
            <a:rPr lang="en-GB" baseline="0" dirty="0"/>
            <a:t> 6 Duathlon </a:t>
          </a:r>
          <a:endParaRPr lang="en-GB" dirty="0"/>
        </a:p>
      </dgm:t>
    </dgm:pt>
    <dgm:pt modelId="{5D27DB1D-D720-4817-AE2E-728805D8DB63}" type="parTrans" cxnId="{55C645CD-2DFD-4ED2-863F-64D35459D942}">
      <dgm:prSet/>
      <dgm:spPr/>
      <dgm:t>
        <a:bodyPr/>
        <a:lstStyle/>
        <a:p>
          <a:endParaRPr lang="en-GB"/>
        </a:p>
      </dgm:t>
    </dgm:pt>
    <dgm:pt modelId="{0DAD0E09-CD93-4B12-B165-6A59EB397DA1}" type="sibTrans" cxnId="{55C645CD-2DFD-4ED2-863F-64D35459D942}">
      <dgm:prSet/>
      <dgm:spPr/>
      <dgm:t>
        <a:bodyPr/>
        <a:lstStyle/>
        <a:p>
          <a:endParaRPr lang="en-GB"/>
        </a:p>
      </dgm:t>
    </dgm:pt>
    <dgm:pt modelId="{5655C1EF-69A5-4825-A2C8-C43B70B44A83}" type="pres">
      <dgm:prSet presAssocID="{7B8FBFF2-CC21-418B-AB2B-532C8781AEB9}" presName="diagram" presStyleCnt="0">
        <dgm:presLayoutVars>
          <dgm:dir/>
          <dgm:resizeHandles val="exact"/>
        </dgm:presLayoutVars>
      </dgm:prSet>
      <dgm:spPr/>
    </dgm:pt>
    <dgm:pt modelId="{E97B74F0-AA42-468E-A50F-7751C433B696}" type="pres">
      <dgm:prSet presAssocID="{2C4C483A-A96F-440A-A0CD-82F9D1D85784}" presName="node" presStyleLbl="node1" presStyleIdx="0" presStyleCnt="1" custLinFactNeighborX="-1384" custLinFactNeighborY="5911">
        <dgm:presLayoutVars>
          <dgm:bulletEnabled val="1"/>
        </dgm:presLayoutVars>
      </dgm:prSet>
      <dgm:spPr/>
    </dgm:pt>
  </dgm:ptLst>
  <dgm:cxnLst>
    <dgm:cxn modelId="{A1C78CC5-2F2E-4D75-9EF4-DC3921362ADE}" type="presOf" srcId="{7B8FBFF2-CC21-418B-AB2B-532C8781AEB9}" destId="{5655C1EF-69A5-4825-A2C8-C43B70B44A83}" srcOrd="0" destOrd="0" presId="urn:microsoft.com/office/officeart/2005/8/layout/default"/>
    <dgm:cxn modelId="{55C645CD-2DFD-4ED2-863F-64D35459D942}" srcId="{7B8FBFF2-CC21-418B-AB2B-532C8781AEB9}" destId="{2C4C483A-A96F-440A-A0CD-82F9D1D85784}" srcOrd="0" destOrd="0" parTransId="{5D27DB1D-D720-4817-AE2E-728805D8DB63}" sibTransId="{0DAD0E09-CD93-4B12-B165-6A59EB397DA1}"/>
    <dgm:cxn modelId="{8D5A10F5-8FE1-49E8-8954-7A963832B4CE}" type="presOf" srcId="{2C4C483A-A96F-440A-A0CD-82F9D1D85784}" destId="{E97B74F0-AA42-468E-A50F-7751C433B696}" srcOrd="0" destOrd="0" presId="urn:microsoft.com/office/officeart/2005/8/layout/default"/>
    <dgm:cxn modelId="{640262F8-E357-4703-BF8A-D6090B250FB8}" type="presParOf" srcId="{5655C1EF-69A5-4825-A2C8-C43B70B44A83}" destId="{E97B74F0-AA42-468E-A50F-7751C433B6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DB189209-5795-6644-981E-B5017BBFC3E9}" type="presOf" srcId="{C86A580F-4846-874A-8ABD-528147717703}" destId="{A12DD047-8F93-134B-B437-00929CB1D721}" srcOrd="0" destOrd="0" presId="urn:microsoft.com/office/officeart/2005/8/layout/cycle2"/>
    <dgm:cxn modelId="{23104D15-60EE-5E45-9FCA-FA7B668EC9A5}" type="presOf" srcId="{1D11AA6D-F7B7-594E-AF4C-960B6B844C32}" destId="{79F1D579-6C93-6041-A79B-D17C6EDB03D7}" srcOrd="1" destOrd="0" presId="urn:microsoft.com/office/officeart/2005/8/layout/cycle2"/>
    <dgm:cxn modelId="{5B27231C-102E-E64A-9B46-17932406B869}" type="presOf" srcId="{36F64D4E-AB38-DF47-A000-ABC2BF9E8602}" destId="{4ECB70B6-1D14-234F-907C-E4AF5D466608}" srcOrd="0" destOrd="0" presId="urn:microsoft.com/office/officeart/2005/8/layout/cycle2"/>
    <dgm:cxn modelId="{03DA4B1E-F13B-5341-AB4D-CB8B8EA4AD80}" type="presOf" srcId="{47FF1E71-C149-684E-93EA-FD1003895C9A}" destId="{875C3EEB-E8F4-F744-AD09-7045E56C4656}" srcOrd="0" destOrd="0" presId="urn:microsoft.com/office/officeart/2005/8/layout/cycle2"/>
    <dgm:cxn modelId="{6B3D9F22-4346-D54F-BE5F-EAE3DFAF9A8B}" type="presOf" srcId="{C43A7FC7-81F8-3347-8AA6-DCD880869361}" destId="{D2D7C682-6936-D54A-BD57-4EE396493248}" srcOrd="0" destOrd="0" presId="urn:microsoft.com/office/officeart/2005/8/layout/cycle2"/>
    <dgm:cxn modelId="{675CCE37-CE03-5A43-AAAB-07BBDD4598A2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B484FD5D-D413-A842-B14E-42999084CAB9}" type="presOf" srcId="{0930CE94-B257-4D4B-9A2B-7E6BA39625EA}" destId="{D28FADEA-F643-D34C-8F3C-8793066142EB}" srcOrd="0" destOrd="0" presId="urn:microsoft.com/office/officeart/2005/8/layout/cycle2"/>
    <dgm:cxn modelId="{6BD8966A-3354-354F-9435-F6C5BD87A2F4}" type="presOf" srcId="{0A2A8E59-DB7B-AE48-8C56-C7599252014A}" destId="{1E6D42F3-5DFB-2342-9A33-D3DADA593FF2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FB803273-5749-C64C-96FB-C5583241420E}" type="presOf" srcId="{3A7BBCB5-0E9B-8243-928E-629A2D35B721}" destId="{4628ECFA-622E-804F-95CC-1DFB319C9439}" srcOrd="0" destOrd="0" presId="urn:microsoft.com/office/officeart/2005/8/layout/cycle2"/>
    <dgm:cxn modelId="{928D197F-021E-9F49-94E3-8BF3E585D048}" type="presOf" srcId="{FBDB4BE8-B6D1-F645-9BBA-A8F01B78A619}" destId="{3454C881-8671-EB41-B730-CA167E384B01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C1090985-4C68-A34F-88AE-D7336AFC3414}" type="presOf" srcId="{36F64D4E-AB38-DF47-A000-ABC2BF9E8602}" destId="{DB4400F2-2523-D243-AB4C-70CB601DE3A9}" srcOrd="1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D136CF8A-38DF-4043-92D8-68C23A14005E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8BA25AA5-4852-0641-B3D9-45B731069AD1}" type="presOf" srcId="{7F8DAD89-B6C3-7941-852D-9A0D55507E98}" destId="{FDDA6EFF-7807-874B-9E02-5A472A78463C}" srcOrd="1" destOrd="0" presId="urn:microsoft.com/office/officeart/2005/8/layout/cycle2"/>
    <dgm:cxn modelId="{FF3F12B5-8A7B-BA41-954E-61823ACDA597}" type="presOf" srcId="{065FDEC2-3DF2-D042-94AB-75CBC7DAB85F}" destId="{CAFA72A8-0972-6349-AF90-D2EFBDC89348}" srcOrd="1" destOrd="0" presId="urn:microsoft.com/office/officeart/2005/8/layout/cycle2"/>
    <dgm:cxn modelId="{9EF2E6BC-ECE1-2B43-82DF-6913FEC876EE}" type="presOf" srcId="{065FDEC2-3DF2-D042-94AB-75CBC7DAB85F}" destId="{0FBB7DCC-527B-5742-96D6-5C18D224252A}" srcOrd="0" destOrd="0" presId="urn:microsoft.com/office/officeart/2005/8/layout/cycle2"/>
    <dgm:cxn modelId="{34AF82C4-E32B-D948-8475-1962AFEB72F0}" type="presOf" srcId="{1D11AA6D-F7B7-594E-AF4C-960B6B844C32}" destId="{8430CC21-1688-1744-8FB3-05C9677888A2}" srcOrd="0" destOrd="0" presId="urn:microsoft.com/office/officeart/2005/8/layout/cycle2"/>
    <dgm:cxn modelId="{B5BFC4C9-0BC2-9C4A-A20C-2FEB33ACC612}" type="presOf" srcId="{83101F7E-0EBD-9D47-A2AB-67E8C661D05C}" destId="{6D16FE32-723F-9A4F-B218-A61F6FD89D31}" srcOrd="1" destOrd="0" presId="urn:microsoft.com/office/officeart/2005/8/layout/cycle2"/>
    <dgm:cxn modelId="{CCC748DC-A039-804E-98FB-C745AAEBDB84}" type="presOf" srcId="{7F8DAD89-B6C3-7941-852D-9A0D55507E98}" destId="{3B1DC92C-A0C6-8547-AABD-3CD896DE2233}" srcOrd="0" destOrd="0" presId="urn:microsoft.com/office/officeart/2005/8/layout/cycle2"/>
    <dgm:cxn modelId="{270BBFDD-8EAF-8B4E-ACF2-147617D19D51}" type="presOf" srcId="{3A7BBCB5-0E9B-8243-928E-629A2D35B721}" destId="{89167067-2035-B542-972C-1D721D20CB11}" srcOrd="1" destOrd="0" presId="urn:microsoft.com/office/officeart/2005/8/layout/cycle2"/>
    <dgm:cxn modelId="{A02188A6-2194-4A4C-911D-001D960AAFCF}" type="presParOf" srcId="{D28FADEA-F643-D34C-8F3C-8793066142EB}" destId="{875C3EEB-E8F4-F744-AD09-7045E56C4656}" srcOrd="0" destOrd="0" presId="urn:microsoft.com/office/officeart/2005/8/layout/cycle2"/>
    <dgm:cxn modelId="{76292A2A-394A-894E-8A36-A0480BE22264}" type="presParOf" srcId="{D28FADEA-F643-D34C-8F3C-8793066142EB}" destId="{4628ECFA-622E-804F-95CC-1DFB319C9439}" srcOrd="1" destOrd="0" presId="urn:microsoft.com/office/officeart/2005/8/layout/cycle2"/>
    <dgm:cxn modelId="{A8B039DA-8D00-504F-A5CE-7C7187B5DB42}" type="presParOf" srcId="{4628ECFA-622E-804F-95CC-1DFB319C9439}" destId="{89167067-2035-B542-972C-1D721D20CB11}" srcOrd="0" destOrd="0" presId="urn:microsoft.com/office/officeart/2005/8/layout/cycle2"/>
    <dgm:cxn modelId="{8602F9F2-7264-CD4A-AB01-B0D0E5ED72AD}" type="presParOf" srcId="{D28FADEA-F643-D34C-8F3C-8793066142EB}" destId="{A12DD047-8F93-134B-B437-00929CB1D721}" srcOrd="2" destOrd="0" presId="urn:microsoft.com/office/officeart/2005/8/layout/cycle2"/>
    <dgm:cxn modelId="{A224EF21-BA09-EA43-B215-2D59DC1ED546}" type="presParOf" srcId="{D28FADEA-F643-D34C-8F3C-8793066142EB}" destId="{0FBB7DCC-527B-5742-96D6-5C18D224252A}" srcOrd="3" destOrd="0" presId="urn:microsoft.com/office/officeart/2005/8/layout/cycle2"/>
    <dgm:cxn modelId="{5E50CF8C-3E90-0D45-8744-9C64A7612124}" type="presParOf" srcId="{0FBB7DCC-527B-5742-96D6-5C18D224252A}" destId="{CAFA72A8-0972-6349-AF90-D2EFBDC89348}" srcOrd="0" destOrd="0" presId="urn:microsoft.com/office/officeart/2005/8/layout/cycle2"/>
    <dgm:cxn modelId="{71BB5EE4-4869-9940-A69B-9522C25C0A41}" type="presParOf" srcId="{D28FADEA-F643-D34C-8F3C-8793066142EB}" destId="{0FAB00E7-F6EF-D84A-BFEF-4F516EBEB9C4}" srcOrd="4" destOrd="0" presId="urn:microsoft.com/office/officeart/2005/8/layout/cycle2"/>
    <dgm:cxn modelId="{E545304E-D8BB-1E4B-B497-3324BF8293CA}" type="presParOf" srcId="{D28FADEA-F643-D34C-8F3C-8793066142EB}" destId="{3B1DC92C-A0C6-8547-AABD-3CD896DE2233}" srcOrd="5" destOrd="0" presId="urn:microsoft.com/office/officeart/2005/8/layout/cycle2"/>
    <dgm:cxn modelId="{0509B4E0-279F-A942-985B-8A3FE372DD5B}" type="presParOf" srcId="{3B1DC92C-A0C6-8547-AABD-3CD896DE2233}" destId="{FDDA6EFF-7807-874B-9E02-5A472A78463C}" srcOrd="0" destOrd="0" presId="urn:microsoft.com/office/officeart/2005/8/layout/cycle2"/>
    <dgm:cxn modelId="{A7052E38-D5FA-724F-A394-0376E40EFF1F}" type="presParOf" srcId="{D28FADEA-F643-D34C-8F3C-8793066142EB}" destId="{D2D7C682-6936-D54A-BD57-4EE396493248}" srcOrd="6" destOrd="0" presId="urn:microsoft.com/office/officeart/2005/8/layout/cycle2"/>
    <dgm:cxn modelId="{6625F311-CCD5-2A49-B683-A2C209A93319}" type="presParOf" srcId="{D28FADEA-F643-D34C-8F3C-8793066142EB}" destId="{9D10610D-5F8F-D447-8FE6-D1536A0675B7}" srcOrd="7" destOrd="0" presId="urn:microsoft.com/office/officeart/2005/8/layout/cycle2"/>
    <dgm:cxn modelId="{90E8D415-C9D3-DF4B-8659-A0FA0B81DFC4}" type="presParOf" srcId="{9D10610D-5F8F-D447-8FE6-D1536A0675B7}" destId="{6D16FE32-723F-9A4F-B218-A61F6FD89D31}" srcOrd="0" destOrd="0" presId="urn:microsoft.com/office/officeart/2005/8/layout/cycle2"/>
    <dgm:cxn modelId="{45419E0D-3290-B14B-A45F-C988F6B39CFF}" type="presParOf" srcId="{D28FADEA-F643-D34C-8F3C-8793066142EB}" destId="{1E6D42F3-5DFB-2342-9A33-D3DADA593FF2}" srcOrd="8" destOrd="0" presId="urn:microsoft.com/office/officeart/2005/8/layout/cycle2"/>
    <dgm:cxn modelId="{9FAE5CCC-A705-B042-8D47-D22B34635F31}" type="presParOf" srcId="{D28FADEA-F643-D34C-8F3C-8793066142EB}" destId="{8430CC21-1688-1744-8FB3-05C9677888A2}" srcOrd="9" destOrd="0" presId="urn:microsoft.com/office/officeart/2005/8/layout/cycle2"/>
    <dgm:cxn modelId="{A8CECC69-0BE4-FC47-83C8-F0061D2110B0}" type="presParOf" srcId="{8430CC21-1688-1744-8FB3-05C9677888A2}" destId="{79F1D579-6C93-6041-A79B-D17C6EDB03D7}" srcOrd="0" destOrd="0" presId="urn:microsoft.com/office/officeart/2005/8/layout/cycle2"/>
    <dgm:cxn modelId="{BC85EA51-F98F-A84D-9BBC-76DD8D0B4C16}" type="presParOf" srcId="{D28FADEA-F643-D34C-8F3C-8793066142EB}" destId="{3454C881-8671-EB41-B730-CA167E384B01}" srcOrd="10" destOrd="0" presId="urn:microsoft.com/office/officeart/2005/8/layout/cycle2"/>
    <dgm:cxn modelId="{6FB413EB-9DEF-FA42-A1E8-40017413289E}" type="presParOf" srcId="{D28FADEA-F643-D34C-8F3C-8793066142EB}" destId="{4ECB70B6-1D14-234F-907C-E4AF5D466608}" srcOrd="11" destOrd="0" presId="urn:microsoft.com/office/officeart/2005/8/layout/cycle2"/>
    <dgm:cxn modelId="{9B7A07A8-36B2-5F44-BEB6-F39ADA764F7B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FC10C806-0FC0-284E-982E-8E75C9B36AA1}" type="presOf" srcId="{3A7BBCB5-0E9B-8243-928E-629A2D35B721}" destId="{89167067-2035-B542-972C-1D721D20CB11}" srcOrd="1" destOrd="0" presId="urn:microsoft.com/office/officeart/2005/8/layout/cycle2"/>
    <dgm:cxn modelId="{5EB15A26-41EE-174D-8122-1F768C44696D}" type="presOf" srcId="{83101F7E-0EBD-9D47-A2AB-67E8C661D05C}" destId="{9D10610D-5F8F-D447-8FE6-D1536A0675B7}" srcOrd="0" destOrd="0" presId="urn:microsoft.com/office/officeart/2005/8/layout/cycle2"/>
    <dgm:cxn modelId="{ED4A9928-5F34-1544-A1C1-6F7E7CF80781}" type="presOf" srcId="{47FF1E71-C149-684E-93EA-FD1003895C9A}" destId="{875C3EEB-E8F4-F744-AD09-7045E56C4656}" srcOrd="0" destOrd="0" presId="urn:microsoft.com/office/officeart/2005/8/layout/cycle2"/>
    <dgm:cxn modelId="{AC1B662B-0353-8B47-8E41-A66C9CB418FC}" type="presOf" srcId="{36F64D4E-AB38-DF47-A000-ABC2BF9E8602}" destId="{4ECB70B6-1D14-234F-907C-E4AF5D466608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243704C-6F0E-8A4E-BC57-87611BA6150E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1C2B9862-4EF9-DF49-A87B-F370CBA399D4}" type="presOf" srcId="{3A7BBCB5-0E9B-8243-928E-629A2D35B721}" destId="{4628ECFA-622E-804F-95CC-1DFB319C9439}" srcOrd="0" destOrd="0" presId="urn:microsoft.com/office/officeart/2005/8/layout/cycle2"/>
    <dgm:cxn modelId="{00D0366A-B3B9-B640-9386-1B8086514E44}" type="presOf" srcId="{7F8DAD89-B6C3-7941-852D-9A0D55507E98}" destId="{FDDA6EFF-7807-874B-9E02-5A472A78463C}" srcOrd="1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B00B678-C6E1-A444-BE74-9756AAF5F126}" type="presOf" srcId="{FBDB4BE8-B6D1-F645-9BBA-A8F01B78A619}" destId="{3454C881-8671-EB41-B730-CA167E384B01}" srcOrd="0" destOrd="0" presId="urn:microsoft.com/office/officeart/2005/8/layout/cycle2"/>
    <dgm:cxn modelId="{72A82F82-3E0B-F240-BCA3-8EAF35CC05D1}" type="presOf" srcId="{1D11AA6D-F7B7-594E-AF4C-960B6B844C32}" destId="{79F1D579-6C93-6041-A79B-D17C6EDB03D7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20C35996-6F77-754D-8C46-2F9E69FAB011}" type="presOf" srcId="{0930CE94-B257-4D4B-9A2B-7E6BA39625EA}" destId="{D28FADEA-F643-D34C-8F3C-8793066142EB}" srcOrd="0" destOrd="0" presId="urn:microsoft.com/office/officeart/2005/8/layout/cycle2"/>
    <dgm:cxn modelId="{76A143A1-01B5-4E4D-AAAC-DB2667083FC8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750090A8-FF5E-D14A-9463-FBEDB71C2581}" type="presOf" srcId="{065FDEC2-3DF2-D042-94AB-75CBC7DAB85F}" destId="{0FBB7DCC-527B-5742-96D6-5C18D224252A}" srcOrd="0" destOrd="0" presId="urn:microsoft.com/office/officeart/2005/8/layout/cycle2"/>
    <dgm:cxn modelId="{C18739BC-BC31-A04D-B61F-B4D84D96BD3E}" type="presOf" srcId="{C43A7FC7-81F8-3347-8AA6-DCD880869361}" destId="{D2D7C682-6936-D54A-BD57-4EE396493248}" srcOrd="0" destOrd="0" presId="urn:microsoft.com/office/officeart/2005/8/layout/cycle2"/>
    <dgm:cxn modelId="{985933BF-C7C6-7C4D-8757-1B41D0CEAEE3}" type="presOf" srcId="{36F64D4E-AB38-DF47-A000-ABC2BF9E8602}" destId="{DB4400F2-2523-D243-AB4C-70CB601DE3A9}" srcOrd="1" destOrd="0" presId="urn:microsoft.com/office/officeart/2005/8/layout/cycle2"/>
    <dgm:cxn modelId="{9F8A47D9-948A-D342-8931-F402A7A92A0C}" type="presOf" srcId="{1D11AA6D-F7B7-594E-AF4C-960B6B844C32}" destId="{8430CC21-1688-1744-8FB3-05C9677888A2}" srcOrd="0" destOrd="0" presId="urn:microsoft.com/office/officeart/2005/8/layout/cycle2"/>
    <dgm:cxn modelId="{81C9ACDB-331D-3045-A8AE-2056E9B0FA07}" type="presOf" srcId="{83101F7E-0EBD-9D47-A2AB-67E8C661D05C}" destId="{6D16FE32-723F-9A4F-B218-A61F6FD89D31}" srcOrd="1" destOrd="0" presId="urn:microsoft.com/office/officeart/2005/8/layout/cycle2"/>
    <dgm:cxn modelId="{D1B5A6ED-4462-E046-B30E-4A4B96066E05}" type="presOf" srcId="{C86A580F-4846-874A-8ABD-528147717703}" destId="{A12DD047-8F93-134B-B437-00929CB1D721}" srcOrd="0" destOrd="0" presId="urn:microsoft.com/office/officeart/2005/8/layout/cycle2"/>
    <dgm:cxn modelId="{274C93F8-8896-2F49-9907-8DD26739BD46}" type="presOf" srcId="{0A2A8E59-DB7B-AE48-8C56-C7599252014A}" destId="{1E6D42F3-5DFB-2342-9A33-D3DADA593FF2}" srcOrd="0" destOrd="0" presId="urn:microsoft.com/office/officeart/2005/8/layout/cycle2"/>
    <dgm:cxn modelId="{3E13EEFC-D10B-B340-A724-BFE01FDDED47}" type="presOf" srcId="{7F8DAD89-B6C3-7941-852D-9A0D55507E98}" destId="{3B1DC92C-A0C6-8547-AABD-3CD896DE2233}" srcOrd="0" destOrd="0" presId="urn:microsoft.com/office/officeart/2005/8/layout/cycle2"/>
    <dgm:cxn modelId="{5B8E9D51-6053-4943-BBD0-33D315991842}" type="presParOf" srcId="{D28FADEA-F643-D34C-8F3C-8793066142EB}" destId="{875C3EEB-E8F4-F744-AD09-7045E56C4656}" srcOrd="0" destOrd="0" presId="urn:microsoft.com/office/officeart/2005/8/layout/cycle2"/>
    <dgm:cxn modelId="{A8DB3C95-595F-2646-BE99-FDB0582E60FC}" type="presParOf" srcId="{D28FADEA-F643-D34C-8F3C-8793066142EB}" destId="{4628ECFA-622E-804F-95CC-1DFB319C9439}" srcOrd="1" destOrd="0" presId="urn:microsoft.com/office/officeart/2005/8/layout/cycle2"/>
    <dgm:cxn modelId="{6C2E563C-3FDC-A846-A426-CDD317FDDEBB}" type="presParOf" srcId="{4628ECFA-622E-804F-95CC-1DFB319C9439}" destId="{89167067-2035-B542-972C-1D721D20CB11}" srcOrd="0" destOrd="0" presId="urn:microsoft.com/office/officeart/2005/8/layout/cycle2"/>
    <dgm:cxn modelId="{BCB79EA8-23A0-CA4A-B6A9-74197610CFA5}" type="presParOf" srcId="{D28FADEA-F643-D34C-8F3C-8793066142EB}" destId="{A12DD047-8F93-134B-B437-00929CB1D721}" srcOrd="2" destOrd="0" presId="urn:microsoft.com/office/officeart/2005/8/layout/cycle2"/>
    <dgm:cxn modelId="{C546D162-464E-0142-B8D7-44E14D2D08E0}" type="presParOf" srcId="{D28FADEA-F643-D34C-8F3C-8793066142EB}" destId="{0FBB7DCC-527B-5742-96D6-5C18D224252A}" srcOrd="3" destOrd="0" presId="urn:microsoft.com/office/officeart/2005/8/layout/cycle2"/>
    <dgm:cxn modelId="{76A861CE-B205-0C40-A803-0AFC53A2CD69}" type="presParOf" srcId="{0FBB7DCC-527B-5742-96D6-5C18D224252A}" destId="{CAFA72A8-0972-6349-AF90-D2EFBDC89348}" srcOrd="0" destOrd="0" presId="urn:microsoft.com/office/officeart/2005/8/layout/cycle2"/>
    <dgm:cxn modelId="{67FB93F0-AF8A-0641-AEF8-C0B9136B5073}" type="presParOf" srcId="{D28FADEA-F643-D34C-8F3C-8793066142EB}" destId="{0FAB00E7-F6EF-D84A-BFEF-4F516EBEB9C4}" srcOrd="4" destOrd="0" presId="urn:microsoft.com/office/officeart/2005/8/layout/cycle2"/>
    <dgm:cxn modelId="{918EAAB2-C324-2A4C-BB3C-3D6D2BF5CD39}" type="presParOf" srcId="{D28FADEA-F643-D34C-8F3C-8793066142EB}" destId="{3B1DC92C-A0C6-8547-AABD-3CD896DE2233}" srcOrd="5" destOrd="0" presId="urn:microsoft.com/office/officeart/2005/8/layout/cycle2"/>
    <dgm:cxn modelId="{E5BF1521-421D-A94D-B02A-1411FCF4B26B}" type="presParOf" srcId="{3B1DC92C-A0C6-8547-AABD-3CD896DE2233}" destId="{FDDA6EFF-7807-874B-9E02-5A472A78463C}" srcOrd="0" destOrd="0" presId="urn:microsoft.com/office/officeart/2005/8/layout/cycle2"/>
    <dgm:cxn modelId="{252FB9D0-FE5D-B54E-9EE1-E207511FB547}" type="presParOf" srcId="{D28FADEA-F643-D34C-8F3C-8793066142EB}" destId="{D2D7C682-6936-D54A-BD57-4EE396493248}" srcOrd="6" destOrd="0" presId="urn:microsoft.com/office/officeart/2005/8/layout/cycle2"/>
    <dgm:cxn modelId="{046F3730-C054-BB40-BE11-31AD163216C2}" type="presParOf" srcId="{D28FADEA-F643-D34C-8F3C-8793066142EB}" destId="{9D10610D-5F8F-D447-8FE6-D1536A0675B7}" srcOrd="7" destOrd="0" presId="urn:microsoft.com/office/officeart/2005/8/layout/cycle2"/>
    <dgm:cxn modelId="{51E281B3-4B07-1B4F-B311-1B0416DB97D5}" type="presParOf" srcId="{9D10610D-5F8F-D447-8FE6-D1536A0675B7}" destId="{6D16FE32-723F-9A4F-B218-A61F6FD89D31}" srcOrd="0" destOrd="0" presId="urn:microsoft.com/office/officeart/2005/8/layout/cycle2"/>
    <dgm:cxn modelId="{0DC7D549-8E52-1247-A0A8-D12504365DB1}" type="presParOf" srcId="{D28FADEA-F643-D34C-8F3C-8793066142EB}" destId="{1E6D42F3-5DFB-2342-9A33-D3DADA593FF2}" srcOrd="8" destOrd="0" presId="urn:microsoft.com/office/officeart/2005/8/layout/cycle2"/>
    <dgm:cxn modelId="{CAEBAE1E-E887-9F41-B062-6EF5F2FDFE82}" type="presParOf" srcId="{D28FADEA-F643-D34C-8F3C-8793066142EB}" destId="{8430CC21-1688-1744-8FB3-05C9677888A2}" srcOrd="9" destOrd="0" presId="urn:microsoft.com/office/officeart/2005/8/layout/cycle2"/>
    <dgm:cxn modelId="{CC48F0DA-35B1-DF40-A66B-02B32946B1A0}" type="presParOf" srcId="{8430CC21-1688-1744-8FB3-05C9677888A2}" destId="{79F1D579-6C93-6041-A79B-D17C6EDB03D7}" srcOrd="0" destOrd="0" presId="urn:microsoft.com/office/officeart/2005/8/layout/cycle2"/>
    <dgm:cxn modelId="{C12A5AA2-C280-4D4A-A53E-7E6DA6EBF4A2}" type="presParOf" srcId="{D28FADEA-F643-D34C-8F3C-8793066142EB}" destId="{3454C881-8671-EB41-B730-CA167E384B01}" srcOrd="10" destOrd="0" presId="urn:microsoft.com/office/officeart/2005/8/layout/cycle2"/>
    <dgm:cxn modelId="{B21FBE50-D979-A14D-ADF6-DA557FC17859}" type="presParOf" srcId="{D28FADEA-F643-D34C-8F3C-8793066142EB}" destId="{4ECB70B6-1D14-234F-907C-E4AF5D466608}" srcOrd="11" destOrd="0" presId="urn:microsoft.com/office/officeart/2005/8/layout/cycle2"/>
    <dgm:cxn modelId="{F00F1848-B2B3-EE42-A1BE-0AB2648060AE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1123208-83E1-C640-92E2-A2EF3ABF8153}" type="presOf" srcId="{1D11AA6D-F7B7-594E-AF4C-960B6B844C32}" destId="{79F1D579-6C93-6041-A79B-D17C6EDB03D7}" srcOrd="1" destOrd="0" presId="urn:microsoft.com/office/officeart/2005/8/layout/cycle2"/>
    <dgm:cxn modelId="{6FEBA738-B721-964B-992B-E21BC5B7B673}" type="presOf" srcId="{C86A580F-4846-874A-8ABD-528147717703}" destId="{A12DD047-8F93-134B-B437-00929CB1D721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7746A5E-B2E7-E843-831E-72F0F5259170}" type="presOf" srcId="{36F64D4E-AB38-DF47-A000-ABC2BF9E8602}" destId="{4ECB70B6-1D14-234F-907C-E4AF5D466608}" srcOrd="0" destOrd="0" presId="urn:microsoft.com/office/officeart/2005/8/layout/cycle2"/>
    <dgm:cxn modelId="{0BD1466A-4759-B843-8DFC-9F8AD190FE25}" type="presOf" srcId="{0DAE15A5-3DBE-7E4F-8AE9-0611E593F1E4}" destId="{0FAB00E7-F6EF-D84A-BFEF-4F516EBEB9C4}" srcOrd="0" destOrd="0" presId="urn:microsoft.com/office/officeart/2005/8/layout/cycle2"/>
    <dgm:cxn modelId="{C7C3A66A-6E6B-234B-AC5F-3DCA79640344}" type="presOf" srcId="{47FF1E71-C149-684E-93EA-FD1003895C9A}" destId="{875C3EEB-E8F4-F744-AD09-7045E56C4656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E18C3F85-5CA3-B040-848F-EC3CA9142F75}" type="presOf" srcId="{3A7BBCB5-0E9B-8243-928E-629A2D35B721}" destId="{4628ECFA-622E-804F-95CC-1DFB319C9439}" srcOrd="0" destOrd="0" presId="urn:microsoft.com/office/officeart/2005/8/layout/cycle2"/>
    <dgm:cxn modelId="{7431F988-F4F4-FA4D-A0BB-8BC76ABFB71D}" type="presOf" srcId="{83101F7E-0EBD-9D47-A2AB-67E8C661D05C}" destId="{9D10610D-5F8F-D447-8FE6-D1536A0675B7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43501B99-D7DA-C041-BB67-500E569A0091}" type="presOf" srcId="{83101F7E-0EBD-9D47-A2AB-67E8C661D05C}" destId="{6D16FE32-723F-9A4F-B218-A61F6FD89D31}" srcOrd="1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93C115AB-3E4E-6049-A9FF-C7F4ADC5A3F6}" type="presOf" srcId="{FBDB4BE8-B6D1-F645-9BBA-A8F01B78A619}" destId="{3454C881-8671-EB41-B730-CA167E384B01}" srcOrd="0" destOrd="0" presId="urn:microsoft.com/office/officeart/2005/8/layout/cycle2"/>
    <dgm:cxn modelId="{BD39BDAF-1218-EF46-9CC4-F5D4D81F68BC}" type="presOf" srcId="{7F8DAD89-B6C3-7941-852D-9A0D55507E98}" destId="{3B1DC92C-A0C6-8547-AABD-3CD896DE2233}" srcOrd="0" destOrd="0" presId="urn:microsoft.com/office/officeart/2005/8/layout/cycle2"/>
    <dgm:cxn modelId="{8A13A8B0-77C3-1848-8A99-0FEA72205816}" type="presOf" srcId="{065FDEC2-3DF2-D042-94AB-75CBC7DAB85F}" destId="{0FBB7DCC-527B-5742-96D6-5C18D224252A}" srcOrd="0" destOrd="0" presId="urn:microsoft.com/office/officeart/2005/8/layout/cycle2"/>
    <dgm:cxn modelId="{1FF31AB3-07BB-3045-95AD-6DB0AA93561E}" type="presOf" srcId="{7F8DAD89-B6C3-7941-852D-9A0D55507E98}" destId="{FDDA6EFF-7807-874B-9E02-5A472A78463C}" srcOrd="1" destOrd="0" presId="urn:microsoft.com/office/officeart/2005/8/layout/cycle2"/>
    <dgm:cxn modelId="{4151AFBF-93AB-BA4A-AA17-68FDC213761C}" type="presOf" srcId="{3A7BBCB5-0E9B-8243-928E-629A2D35B721}" destId="{89167067-2035-B542-972C-1D721D20CB11}" srcOrd="1" destOrd="0" presId="urn:microsoft.com/office/officeart/2005/8/layout/cycle2"/>
    <dgm:cxn modelId="{5D9925C3-574D-744E-9BD1-FB7CB94FBE6E}" type="presOf" srcId="{065FDEC2-3DF2-D042-94AB-75CBC7DAB85F}" destId="{CAFA72A8-0972-6349-AF90-D2EFBDC89348}" srcOrd="1" destOrd="0" presId="urn:microsoft.com/office/officeart/2005/8/layout/cycle2"/>
    <dgm:cxn modelId="{5EBA53C3-B9F4-B54E-A0CC-BE7DD98351B1}" type="presOf" srcId="{1D11AA6D-F7B7-594E-AF4C-960B6B844C32}" destId="{8430CC21-1688-1744-8FB3-05C9677888A2}" srcOrd="0" destOrd="0" presId="urn:microsoft.com/office/officeart/2005/8/layout/cycle2"/>
    <dgm:cxn modelId="{E7034BCC-61B6-EE42-A92D-EDBBAF48D6D3}" type="presOf" srcId="{0A2A8E59-DB7B-AE48-8C56-C7599252014A}" destId="{1E6D42F3-5DFB-2342-9A33-D3DADA593FF2}" srcOrd="0" destOrd="0" presId="urn:microsoft.com/office/officeart/2005/8/layout/cycle2"/>
    <dgm:cxn modelId="{137AAADB-C19D-8944-B35F-0541FECFC9CD}" type="presOf" srcId="{0930CE94-B257-4D4B-9A2B-7E6BA39625EA}" destId="{D28FADEA-F643-D34C-8F3C-8793066142EB}" srcOrd="0" destOrd="0" presId="urn:microsoft.com/office/officeart/2005/8/layout/cycle2"/>
    <dgm:cxn modelId="{8E0481E4-3934-3348-A1D6-46DE38A37298}" type="presOf" srcId="{36F64D4E-AB38-DF47-A000-ABC2BF9E8602}" destId="{DB4400F2-2523-D243-AB4C-70CB601DE3A9}" srcOrd="1" destOrd="0" presId="urn:microsoft.com/office/officeart/2005/8/layout/cycle2"/>
    <dgm:cxn modelId="{A22CE3EA-E5BD-854E-A90D-3EC551698A3B}" type="presOf" srcId="{C43A7FC7-81F8-3347-8AA6-DCD880869361}" destId="{D2D7C682-6936-D54A-BD57-4EE396493248}" srcOrd="0" destOrd="0" presId="urn:microsoft.com/office/officeart/2005/8/layout/cycle2"/>
    <dgm:cxn modelId="{68C7D322-D797-E045-A28F-F8915A4A2F2F}" type="presParOf" srcId="{D28FADEA-F643-D34C-8F3C-8793066142EB}" destId="{875C3EEB-E8F4-F744-AD09-7045E56C4656}" srcOrd="0" destOrd="0" presId="urn:microsoft.com/office/officeart/2005/8/layout/cycle2"/>
    <dgm:cxn modelId="{0AFBE739-CF1B-6A4F-A7F1-2D9D8610E4F7}" type="presParOf" srcId="{D28FADEA-F643-D34C-8F3C-8793066142EB}" destId="{4628ECFA-622E-804F-95CC-1DFB319C9439}" srcOrd="1" destOrd="0" presId="urn:microsoft.com/office/officeart/2005/8/layout/cycle2"/>
    <dgm:cxn modelId="{66F7F440-4F80-4E4F-8291-98B08A2DC305}" type="presParOf" srcId="{4628ECFA-622E-804F-95CC-1DFB319C9439}" destId="{89167067-2035-B542-972C-1D721D20CB11}" srcOrd="0" destOrd="0" presId="urn:microsoft.com/office/officeart/2005/8/layout/cycle2"/>
    <dgm:cxn modelId="{F9E76E07-7C54-8341-BCCC-8918C7AFF01D}" type="presParOf" srcId="{D28FADEA-F643-D34C-8F3C-8793066142EB}" destId="{A12DD047-8F93-134B-B437-00929CB1D721}" srcOrd="2" destOrd="0" presId="urn:microsoft.com/office/officeart/2005/8/layout/cycle2"/>
    <dgm:cxn modelId="{4DA51F9F-D2F5-B745-9BD2-A2A123B7AC4B}" type="presParOf" srcId="{D28FADEA-F643-D34C-8F3C-8793066142EB}" destId="{0FBB7DCC-527B-5742-96D6-5C18D224252A}" srcOrd="3" destOrd="0" presId="urn:microsoft.com/office/officeart/2005/8/layout/cycle2"/>
    <dgm:cxn modelId="{9446A493-1D65-9E48-B887-2EF182FD8CCB}" type="presParOf" srcId="{0FBB7DCC-527B-5742-96D6-5C18D224252A}" destId="{CAFA72A8-0972-6349-AF90-D2EFBDC89348}" srcOrd="0" destOrd="0" presId="urn:microsoft.com/office/officeart/2005/8/layout/cycle2"/>
    <dgm:cxn modelId="{DD583B9E-7C8D-FC4E-B6F2-4627112DFA05}" type="presParOf" srcId="{D28FADEA-F643-D34C-8F3C-8793066142EB}" destId="{0FAB00E7-F6EF-D84A-BFEF-4F516EBEB9C4}" srcOrd="4" destOrd="0" presId="urn:microsoft.com/office/officeart/2005/8/layout/cycle2"/>
    <dgm:cxn modelId="{5FA59C83-F16C-8347-8EB0-56DF0555D33F}" type="presParOf" srcId="{D28FADEA-F643-D34C-8F3C-8793066142EB}" destId="{3B1DC92C-A0C6-8547-AABD-3CD896DE2233}" srcOrd="5" destOrd="0" presId="urn:microsoft.com/office/officeart/2005/8/layout/cycle2"/>
    <dgm:cxn modelId="{5A2049DA-98BE-2B44-A243-9195A8C14CE7}" type="presParOf" srcId="{3B1DC92C-A0C6-8547-AABD-3CD896DE2233}" destId="{FDDA6EFF-7807-874B-9E02-5A472A78463C}" srcOrd="0" destOrd="0" presId="urn:microsoft.com/office/officeart/2005/8/layout/cycle2"/>
    <dgm:cxn modelId="{87BDEBCF-F99D-9D4F-813C-48BD65B758C9}" type="presParOf" srcId="{D28FADEA-F643-D34C-8F3C-8793066142EB}" destId="{D2D7C682-6936-D54A-BD57-4EE396493248}" srcOrd="6" destOrd="0" presId="urn:microsoft.com/office/officeart/2005/8/layout/cycle2"/>
    <dgm:cxn modelId="{C6113F8F-F3C4-294D-BBD8-EEB66F64B54A}" type="presParOf" srcId="{D28FADEA-F643-D34C-8F3C-8793066142EB}" destId="{9D10610D-5F8F-D447-8FE6-D1536A0675B7}" srcOrd="7" destOrd="0" presId="urn:microsoft.com/office/officeart/2005/8/layout/cycle2"/>
    <dgm:cxn modelId="{664D5292-B50B-A449-AFF1-FF36D3E674FB}" type="presParOf" srcId="{9D10610D-5F8F-D447-8FE6-D1536A0675B7}" destId="{6D16FE32-723F-9A4F-B218-A61F6FD89D31}" srcOrd="0" destOrd="0" presId="urn:microsoft.com/office/officeart/2005/8/layout/cycle2"/>
    <dgm:cxn modelId="{51FE2C0A-A2AA-7747-8D8C-F9AEC8D3732F}" type="presParOf" srcId="{D28FADEA-F643-D34C-8F3C-8793066142EB}" destId="{1E6D42F3-5DFB-2342-9A33-D3DADA593FF2}" srcOrd="8" destOrd="0" presId="urn:microsoft.com/office/officeart/2005/8/layout/cycle2"/>
    <dgm:cxn modelId="{6BD9BE33-AFA9-F540-AE61-86B32A456F76}" type="presParOf" srcId="{D28FADEA-F643-D34C-8F3C-8793066142EB}" destId="{8430CC21-1688-1744-8FB3-05C9677888A2}" srcOrd="9" destOrd="0" presId="urn:microsoft.com/office/officeart/2005/8/layout/cycle2"/>
    <dgm:cxn modelId="{249A758C-F355-C24E-98C0-6FF1226E950A}" type="presParOf" srcId="{8430CC21-1688-1744-8FB3-05C9677888A2}" destId="{79F1D579-6C93-6041-A79B-D17C6EDB03D7}" srcOrd="0" destOrd="0" presId="urn:microsoft.com/office/officeart/2005/8/layout/cycle2"/>
    <dgm:cxn modelId="{C3AB3293-18A0-2640-B593-AB5EF2E40259}" type="presParOf" srcId="{D28FADEA-F643-D34C-8F3C-8793066142EB}" destId="{3454C881-8671-EB41-B730-CA167E384B01}" srcOrd="10" destOrd="0" presId="urn:microsoft.com/office/officeart/2005/8/layout/cycle2"/>
    <dgm:cxn modelId="{0BD85D20-A557-E24C-9B66-E3661268929F}" type="presParOf" srcId="{D28FADEA-F643-D34C-8F3C-8793066142EB}" destId="{4ECB70B6-1D14-234F-907C-E4AF5D466608}" srcOrd="11" destOrd="0" presId="urn:microsoft.com/office/officeart/2005/8/layout/cycle2"/>
    <dgm:cxn modelId="{9EE24620-DA95-C641-AE65-D7AF81F653F5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4AA330F-BADD-D34B-A746-412B8ABD7E2A}" type="presOf" srcId="{3A7BBCB5-0E9B-8243-928E-629A2D35B721}" destId="{4628ECFA-622E-804F-95CC-1DFB319C9439}" srcOrd="0" destOrd="0" presId="urn:microsoft.com/office/officeart/2005/8/layout/cycle2"/>
    <dgm:cxn modelId="{B3A0C41B-2F85-8A42-B841-9B1EC8DE8D3A}" type="presOf" srcId="{83101F7E-0EBD-9D47-A2AB-67E8C661D05C}" destId="{6D16FE32-723F-9A4F-B218-A61F6FD89D31}" srcOrd="1" destOrd="0" presId="urn:microsoft.com/office/officeart/2005/8/layout/cycle2"/>
    <dgm:cxn modelId="{BD76481D-B7AD-EF41-9091-0BC9CC266BC9}" type="presOf" srcId="{36F64D4E-AB38-DF47-A000-ABC2BF9E8602}" destId="{DB4400F2-2523-D243-AB4C-70CB601DE3A9}" srcOrd="1" destOrd="0" presId="urn:microsoft.com/office/officeart/2005/8/layout/cycle2"/>
    <dgm:cxn modelId="{42AD7528-7858-4F4E-884B-471B8A1BFFB1}" type="presOf" srcId="{83101F7E-0EBD-9D47-A2AB-67E8C661D05C}" destId="{9D10610D-5F8F-D447-8FE6-D1536A0675B7}" srcOrd="0" destOrd="0" presId="urn:microsoft.com/office/officeart/2005/8/layout/cycle2"/>
    <dgm:cxn modelId="{E1107A29-E2A0-4A4A-B8B9-F6F6A2187BA6}" type="presOf" srcId="{0930CE94-B257-4D4B-9A2B-7E6BA39625EA}" destId="{D28FADEA-F643-D34C-8F3C-8793066142EB}" srcOrd="0" destOrd="0" presId="urn:microsoft.com/office/officeart/2005/8/layout/cycle2"/>
    <dgm:cxn modelId="{24163A32-0D2D-D045-B182-A1DCE03D56A1}" type="presOf" srcId="{47FF1E71-C149-684E-93EA-FD1003895C9A}" destId="{875C3EEB-E8F4-F744-AD09-7045E56C4656}" srcOrd="0" destOrd="0" presId="urn:microsoft.com/office/officeart/2005/8/layout/cycle2"/>
    <dgm:cxn modelId="{47283940-309F-F241-BAB3-D9DC4CAF38D1}" type="presOf" srcId="{065FDEC2-3DF2-D042-94AB-75CBC7DAB85F}" destId="{0FBB7DCC-527B-5742-96D6-5C18D224252A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C88C3849-C8C7-6944-A2FE-BFEBD46DCFD0}" type="presOf" srcId="{36F64D4E-AB38-DF47-A000-ABC2BF9E8602}" destId="{4ECB70B6-1D14-234F-907C-E4AF5D466608}" srcOrd="0" destOrd="0" presId="urn:microsoft.com/office/officeart/2005/8/layout/cycle2"/>
    <dgm:cxn modelId="{0A9CCE52-D1D3-AF42-872F-23972BF155FC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31CDAC5C-3233-214A-98E4-58975A2550A4}" type="presOf" srcId="{1D11AA6D-F7B7-594E-AF4C-960B6B844C32}" destId="{8430CC21-1688-1744-8FB3-05C9677888A2}" srcOrd="0" destOrd="0" presId="urn:microsoft.com/office/officeart/2005/8/layout/cycle2"/>
    <dgm:cxn modelId="{654A3C5F-F76F-C141-8810-58E83CD29713}" type="presOf" srcId="{C86A580F-4846-874A-8ABD-528147717703}" destId="{A12DD047-8F93-134B-B437-00929CB1D721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7653A74-F81F-9041-B700-E06C9985DB62}" type="presOf" srcId="{C43A7FC7-81F8-3347-8AA6-DCD880869361}" destId="{D2D7C682-6936-D54A-BD57-4EE396493248}" srcOrd="0" destOrd="0" presId="urn:microsoft.com/office/officeart/2005/8/layout/cycle2"/>
    <dgm:cxn modelId="{3F7AB782-5318-324B-84C2-AF171DBB4B55}" type="presOf" srcId="{3A7BBCB5-0E9B-8243-928E-629A2D35B721}" destId="{89167067-2035-B542-972C-1D721D20CB11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6C71EC8E-1B96-EE4C-89B4-9C491513E093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E20812A5-2191-004F-A5CA-59C986348CDE}" type="presOf" srcId="{FBDB4BE8-B6D1-F645-9BBA-A8F01B78A619}" destId="{3454C881-8671-EB41-B730-CA167E384B01}" srcOrd="0" destOrd="0" presId="urn:microsoft.com/office/officeart/2005/8/layout/cycle2"/>
    <dgm:cxn modelId="{27F522A7-7C61-4A44-AC48-90612450EFBE}" type="presOf" srcId="{7F8DAD89-B6C3-7941-852D-9A0D55507E98}" destId="{FDDA6EFF-7807-874B-9E02-5A472A78463C}" srcOrd="1" destOrd="0" presId="urn:microsoft.com/office/officeart/2005/8/layout/cycle2"/>
    <dgm:cxn modelId="{ECF55AC9-CBDF-1D48-9F56-BE0FE22E17BF}" type="presOf" srcId="{0A2A8E59-DB7B-AE48-8C56-C7599252014A}" destId="{1E6D42F3-5DFB-2342-9A33-D3DADA593FF2}" srcOrd="0" destOrd="0" presId="urn:microsoft.com/office/officeart/2005/8/layout/cycle2"/>
    <dgm:cxn modelId="{28CFC5D1-8F3D-BB4E-84E9-FBAB2E62D0CB}" type="presOf" srcId="{1D11AA6D-F7B7-594E-AF4C-960B6B844C32}" destId="{79F1D579-6C93-6041-A79B-D17C6EDB03D7}" srcOrd="1" destOrd="0" presId="urn:microsoft.com/office/officeart/2005/8/layout/cycle2"/>
    <dgm:cxn modelId="{80AC45F8-BB65-B244-B584-A627A743FBD6}" type="presOf" srcId="{7F8DAD89-B6C3-7941-852D-9A0D55507E98}" destId="{3B1DC92C-A0C6-8547-AABD-3CD896DE2233}" srcOrd="0" destOrd="0" presId="urn:microsoft.com/office/officeart/2005/8/layout/cycle2"/>
    <dgm:cxn modelId="{1CD7100B-E3AC-E647-B421-67CE1817811E}" type="presParOf" srcId="{D28FADEA-F643-D34C-8F3C-8793066142EB}" destId="{875C3EEB-E8F4-F744-AD09-7045E56C4656}" srcOrd="0" destOrd="0" presId="urn:microsoft.com/office/officeart/2005/8/layout/cycle2"/>
    <dgm:cxn modelId="{3961C41B-E829-184A-8120-6A4417DAF38E}" type="presParOf" srcId="{D28FADEA-F643-D34C-8F3C-8793066142EB}" destId="{4628ECFA-622E-804F-95CC-1DFB319C9439}" srcOrd="1" destOrd="0" presId="urn:microsoft.com/office/officeart/2005/8/layout/cycle2"/>
    <dgm:cxn modelId="{AEB29BD6-0BB9-EB45-8A7D-FAAA69A166F1}" type="presParOf" srcId="{4628ECFA-622E-804F-95CC-1DFB319C9439}" destId="{89167067-2035-B542-972C-1D721D20CB11}" srcOrd="0" destOrd="0" presId="urn:microsoft.com/office/officeart/2005/8/layout/cycle2"/>
    <dgm:cxn modelId="{EC2CD8B9-A6C5-5D41-8ECD-70FEE47628DE}" type="presParOf" srcId="{D28FADEA-F643-D34C-8F3C-8793066142EB}" destId="{A12DD047-8F93-134B-B437-00929CB1D721}" srcOrd="2" destOrd="0" presId="urn:microsoft.com/office/officeart/2005/8/layout/cycle2"/>
    <dgm:cxn modelId="{1DB30979-D968-3D4A-8BB8-AA6C0F5DC391}" type="presParOf" srcId="{D28FADEA-F643-D34C-8F3C-8793066142EB}" destId="{0FBB7DCC-527B-5742-96D6-5C18D224252A}" srcOrd="3" destOrd="0" presId="urn:microsoft.com/office/officeart/2005/8/layout/cycle2"/>
    <dgm:cxn modelId="{4599EA1F-362B-9846-B7EE-F8BF2589860C}" type="presParOf" srcId="{0FBB7DCC-527B-5742-96D6-5C18D224252A}" destId="{CAFA72A8-0972-6349-AF90-D2EFBDC89348}" srcOrd="0" destOrd="0" presId="urn:microsoft.com/office/officeart/2005/8/layout/cycle2"/>
    <dgm:cxn modelId="{F5CC4A44-C6AA-0D4C-97BA-7E17D27D193D}" type="presParOf" srcId="{D28FADEA-F643-D34C-8F3C-8793066142EB}" destId="{0FAB00E7-F6EF-D84A-BFEF-4F516EBEB9C4}" srcOrd="4" destOrd="0" presId="urn:microsoft.com/office/officeart/2005/8/layout/cycle2"/>
    <dgm:cxn modelId="{8B08D257-F20A-C747-8A0A-E6D527939C6E}" type="presParOf" srcId="{D28FADEA-F643-D34C-8F3C-8793066142EB}" destId="{3B1DC92C-A0C6-8547-AABD-3CD896DE2233}" srcOrd="5" destOrd="0" presId="urn:microsoft.com/office/officeart/2005/8/layout/cycle2"/>
    <dgm:cxn modelId="{486F529D-C67C-0549-9EF3-78EA535E8B65}" type="presParOf" srcId="{3B1DC92C-A0C6-8547-AABD-3CD896DE2233}" destId="{FDDA6EFF-7807-874B-9E02-5A472A78463C}" srcOrd="0" destOrd="0" presId="urn:microsoft.com/office/officeart/2005/8/layout/cycle2"/>
    <dgm:cxn modelId="{29224EAE-8348-2546-9B6B-75E6D91E5827}" type="presParOf" srcId="{D28FADEA-F643-D34C-8F3C-8793066142EB}" destId="{D2D7C682-6936-D54A-BD57-4EE396493248}" srcOrd="6" destOrd="0" presId="urn:microsoft.com/office/officeart/2005/8/layout/cycle2"/>
    <dgm:cxn modelId="{A17CA946-4934-4C49-92D8-C6D86001AEA9}" type="presParOf" srcId="{D28FADEA-F643-D34C-8F3C-8793066142EB}" destId="{9D10610D-5F8F-D447-8FE6-D1536A0675B7}" srcOrd="7" destOrd="0" presId="urn:microsoft.com/office/officeart/2005/8/layout/cycle2"/>
    <dgm:cxn modelId="{527FD163-9319-FC42-AEAB-2468F41C84B9}" type="presParOf" srcId="{9D10610D-5F8F-D447-8FE6-D1536A0675B7}" destId="{6D16FE32-723F-9A4F-B218-A61F6FD89D31}" srcOrd="0" destOrd="0" presId="urn:microsoft.com/office/officeart/2005/8/layout/cycle2"/>
    <dgm:cxn modelId="{1A31F3CD-8EB3-9B4F-A4D7-BE4EBB32BF19}" type="presParOf" srcId="{D28FADEA-F643-D34C-8F3C-8793066142EB}" destId="{1E6D42F3-5DFB-2342-9A33-D3DADA593FF2}" srcOrd="8" destOrd="0" presId="urn:microsoft.com/office/officeart/2005/8/layout/cycle2"/>
    <dgm:cxn modelId="{D3B2F386-3ED4-074C-833F-11D1973F7FA4}" type="presParOf" srcId="{D28FADEA-F643-D34C-8F3C-8793066142EB}" destId="{8430CC21-1688-1744-8FB3-05C9677888A2}" srcOrd="9" destOrd="0" presId="urn:microsoft.com/office/officeart/2005/8/layout/cycle2"/>
    <dgm:cxn modelId="{3A3D265C-64E4-054C-8D25-A61D29DC5102}" type="presParOf" srcId="{8430CC21-1688-1744-8FB3-05C9677888A2}" destId="{79F1D579-6C93-6041-A79B-D17C6EDB03D7}" srcOrd="0" destOrd="0" presId="urn:microsoft.com/office/officeart/2005/8/layout/cycle2"/>
    <dgm:cxn modelId="{88948818-E157-644A-8AD8-DD361E816600}" type="presParOf" srcId="{D28FADEA-F643-D34C-8F3C-8793066142EB}" destId="{3454C881-8671-EB41-B730-CA167E384B01}" srcOrd="10" destOrd="0" presId="urn:microsoft.com/office/officeart/2005/8/layout/cycle2"/>
    <dgm:cxn modelId="{FD6217C8-A0CF-9347-9E54-8BAF02B5E0AA}" type="presParOf" srcId="{D28FADEA-F643-D34C-8F3C-8793066142EB}" destId="{4ECB70B6-1D14-234F-907C-E4AF5D466608}" srcOrd="11" destOrd="0" presId="urn:microsoft.com/office/officeart/2005/8/layout/cycle2"/>
    <dgm:cxn modelId="{F2F8D0B0-A083-FF43-A2F1-DB35F5EE64DC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6F9A4702-3593-CA46-B068-068BE356A792}" type="presOf" srcId="{FBDB4BE8-B6D1-F645-9BBA-A8F01B78A619}" destId="{3454C881-8671-EB41-B730-CA167E384B01}" srcOrd="0" destOrd="0" presId="urn:microsoft.com/office/officeart/2005/8/layout/cycle2"/>
    <dgm:cxn modelId="{1BB5660A-399E-A842-A500-BBBFA64576EF}" type="presOf" srcId="{065FDEC2-3DF2-D042-94AB-75CBC7DAB85F}" destId="{0FBB7DCC-527B-5742-96D6-5C18D224252A}" srcOrd="0" destOrd="0" presId="urn:microsoft.com/office/officeart/2005/8/layout/cycle2"/>
    <dgm:cxn modelId="{ED60E114-7020-E548-8D2B-556B230AB8B7}" type="presOf" srcId="{7F8DAD89-B6C3-7941-852D-9A0D55507E98}" destId="{3B1DC92C-A0C6-8547-AABD-3CD896DE2233}" srcOrd="0" destOrd="0" presId="urn:microsoft.com/office/officeart/2005/8/layout/cycle2"/>
    <dgm:cxn modelId="{F815581C-DBEA-E845-9A4C-3786CE263B7A}" type="presOf" srcId="{7F8DAD89-B6C3-7941-852D-9A0D55507E98}" destId="{FDDA6EFF-7807-874B-9E02-5A472A78463C}" srcOrd="1" destOrd="0" presId="urn:microsoft.com/office/officeart/2005/8/layout/cycle2"/>
    <dgm:cxn modelId="{51DD2529-1CAF-504B-9BD8-63F6234428C1}" type="presOf" srcId="{83101F7E-0EBD-9D47-A2AB-67E8C661D05C}" destId="{6D16FE32-723F-9A4F-B218-A61F6FD89D31}" srcOrd="1" destOrd="0" presId="urn:microsoft.com/office/officeart/2005/8/layout/cycle2"/>
    <dgm:cxn modelId="{2BACF33B-FF0B-3942-9ED6-136384739266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D3596887-8627-0B42-9B9B-EDB5146C91DC}" type="presOf" srcId="{C43A7FC7-81F8-3347-8AA6-DCD880869361}" destId="{D2D7C682-6936-D54A-BD57-4EE396493248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80ACA296-AF02-484C-96DE-513888C48D95}" type="presOf" srcId="{3A7BBCB5-0E9B-8243-928E-629A2D35B721}" destId="{4628ECFA-622E-804F-95CC-1DFB319C9439}" srcOrd="0" destOrd="0" presId="urn:microsoft.com/office/officeart/2005/8/layout/cycle2"/>
    <dgm:cxn modelId="{EEA3C89C-7523-FE4C-99B9-0686CFFB3CFD}" type="presOf" srcId="{0930CE94-B257-4D4B-9A2B-7E6BA39625EA}" destId="{D28FADEA-F643-D34C-8F3C-8793066142EB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33D297AC-4984-CF43-A365-49382AA66784}" type="presOf" srcId="{47FF1E71-C149-684E-93EA-FD1003895C9A}" destId="{875C3EEB-E8F4-F744-AD09-7045E56C4656}" srcOrd="0" destOrd="0" presId="urn:microsoft.com/office/officeart/2005/8/layout/cycle2"/>
    <dgm:cxn modelId="{E6DCD5AC-569C-864D-9F4F-8DBF62A8353D}" type="presOf" srcId="{3A7BBCB5-0E9B-8243-928E-629A2D35B721}" destId="{89167067-2035-B542-972C-1D721D20CB11}" srcOrd="1" destOrd="0" presId="urn:microsoft.com/office/officeart/2005/8/layout/cycle2"/>
    <dgm:cxn modelId="{7022AFBF-4510-4B4A-8DE6-4730B2CDE83A}" type="presOf" srcId="{C86A580F-4846-874A-8ABD-528147717703}" destId="{A12DD047-8F93-134B-B437-00929CB1D721}" srcOrd="0" destOrd="0" presId="urn:microsoft.com/office/officeart/2005/8/layout/cycle2"/>
    <dgm:cxn modelId="{229B23C0-4A01-3947-AEC6-C90D0E557AAB}" type="presOf" srcId="{0A2A8E59-DB7B-AE48-8C56-C7599252014A}" destId="{1E6D42F3-5DFB-2342-9A33-D3DADA593FF2}" srcOrd="0" destOrd="0" presId="urn:microsoft.com/office/officeart/2005/8/layout/cycle2"/>
    <dgm:cxn modelId="{02975AC2-DB54-C74B-9EF1-6838E95CED64}" type="presOf" srcId="{1D11AA6D-F7B7-594E-AF4C-960B6B844C32}" destId="{8430CC21-1688-1744-8FB3-05C9677888A2}" srcOrd="0" destOrd="0" presId="urn:microsoft.com/office/officeart/2005/8/layout/cycle2"/>
    <dgm:cxn modelId="{ECE7D4CB-FE0E-804B-8E52-E644BA54D11C}" type="presOf" srcId="{0DAE15A5-3DBE-7E4F-8AE9-0611E593F1E4}" destId="{0FAB00E7-F6EF-D84A-BFEF-4F516EBEB9C4}" srcOrd="0" destOrd="0" presId="urn:microsoft.com/office/officeart/2005/8/layout/cycle2"/>
    <dgm:cxn modelId="{46A20AD6-A660-6B42-BD7E-09E72AF1CAD3}" type="presOf" srcId="{1D11AA6D-F7B7-594E-AF4C-960B6B844C32}" destId="{79F1D579-6C93-6041-A79B-D17C6EDB03D7}" srcOrd="1" destOrd="0" presId="urn:microsoft.com/office/officeart/2005/8/layout/cycle2"/>
    <dgm:cxn modelId="{BD9AC0E0-B861-BD4F-A994-CF1C5365A024}" type="presOf" srcId="{065FDEC2-3DF2-D042-94AB-75CBC7DAB85F}" destId="{CAFA72A8-0972-6349-AF90-D2EFBDC89348}" srcOrd="1" destOrd="0" presId="urn:microsoft.com/office/officeart/2005/8/layout/cycle2"/>
    <dgm:cxn modelId="{F08B31E7-E030-7943-BB48-C6295D1DF74E}" type="presOf" srcId="{36F64D4E-AB38-DF47-A000-ABC2BF9E8602}" destId="{DB4400F2-2523-D243-AB4C-70CB601DE3A9}" srcOrd="1" destOrd="0" presId="urn:microsoft.com/office/officeart/2005/8/layout/cycle2"/>
    <dgm:cxn modelId="{0E45ECF0-9C90-F546-9F23-C2C98A94EF48}" type="presOf" srcId="{36F64D4E-AB38-DF47-A000-ABC2BF9E8602}" destId="{4ECB70B6-1D14-234F-907C-E4AF5D466608}" srcOrd="0" destOrd="0" presId="urn:microsoft.com/office/officeart/2005/8/layout/cycle2"/>
    <dgm:cxn modelId="{F5AC5865-45E8-A540-90B8-F5840AB0DA95}" type="presParOf" srcId="{D28FADEA-F643-D34C-8F3C-8793066142EB}" destId="{875C3EEB-E8F4-F744-AD09-7045E56C4656}" srcOrd="0" destOrd="0" presId="urn:microsoft.com/office/officeart/2005/8/layout/cycle2"/>
    <dgm:cxn modelId="{6AA41A74-76B8-4A49-AD37-DB4BDD01B6F9}" type="presParOf" srcId="{D28FADEA-F643-D34C-8F3C-8793066142EB}" destId="{4628ECFA-622E-804F-95CC-1DFB319C9439}" srcOrd="1" destOrd="0" presId="urn:microsoft.com/office/officeart/2005/8/layout/cycle2"/>
    <dgm:cxn modelId="{8AAF901A-DFF1-A044-B5A0-F9B15D2E005D}" type="presParOf" srcId="{4628ECFA-622E-804F-95CC-1DFB319C9439}" destId="{89167067-2035-B542-972C-1D721D20CB11}" srcOrd="0" destOrd="0" presId="urn:microsoft.com/office/officeart/2005/8/layout/cycle2"/>
    <dgm:cxn modelId="{DBDE0430-A27E-9C41-A307-66897A482829}" type="presParOf" srcId="{D28FADEA-F643-D34C-8F3C-8793066142EB}" destId="{A12DD047-8F93-134B-B437-00929CB1D721}" srcOrd="2" destOrd="0" presId="urn:microsoft.com/office/officeart/2005/8/layout/cycle2"/>
    <dgm:cxn modelId="{C17A1E09-58FB-B84B-B1F3-3A1DDBAA310D}" type="presParOf" srcId="{D28FADEA-F643-D34C-8F3C-8793066142EB}" destId="{0FBB7DCC-527B-5742-96D6-5C18D224252A}" srcOrd="3" destOrd="0" presId="urn:microsoft.com/office/officeart/2005/8/layout/cycle2"/>
    <dgm:cxn modelId="{BA19317B-E56A-4249-8E86-B56740B961B7}" type="presParOf" srcId="{0FBB7DCC-527B-5742-96D6-5C18D224252A}" destId="{CAFA72A8-0972-6349-AF90-D2EFBDC89348}" srcOrd="0" destOrd="0" presId="urn:microsoft.com/office/officeart/2005/8/layout/cycle2"/>
    <dgm:cxn modelId="{270B002C-D712-304E-9E81-974DF7566D82}" type="presParOf" srcId="{D28FADEA-F643-D34C-8F3C-8793066142EB}" destId="{0FAB00E7-F6EF-D84A-BFEF-4F516EBEB9C4}" srcOrd="4" destOrd="0" presId="urn:microsoft.com/office/officeart/2005/8/layout/cycle2"/>
    <dgm:cxn modelId="{8CAD795D-EB1B-2D42-84ED-B1C55709DC2E}" type="presParOf" srcId="{D28FADEA-F643-D34C-8F3C-8793066142EB}" destId="{3B1DC92C-A0C6-8547-AABD-3CD896DE2233}" srcOrd="5" destOrd="0" presId="urn:microsoft.com/office/officeart/2005/8/layout/cycle2"/>
    <dgm:cxn modelId="{06A8EEDF-C686-5D4F-90C9-7011762AF0F1}" type="presParOf" srcId="{3B1DC92C-A0C6-8547-AABD-3CD896DE2233}" destId="{FDDA6EFF-7807-874B-9E02-5A472A78463C}" srcOrd="0" destOrd="0" presId="urn:microsoft.com/office/officeart/2005/8/layout/cycle2"/>
    <dgm:cxn modelId="{220998F7-24B5-9340-B1A2-B0366ED7B077}" type="presParOf" srcId="{D28FADEA-F643-D34C-8F3C-8793066142EB}" destId="{D2D7C682-6936-D54A-BD57-4EE396493248}" srcOrd="6" destOrd="0" presId="urn:microsoft.com/office/officeart/2005/8/layout/cycle2"/>
    <dgm:cxn modelId="{22C5E675-2B5F-A042-81FF-62171566F24F}" type="presParOf" srcId="{D28FADEA-F643-D34C-8F3C-8793066142EB}" destId="{9D10610D-5F8F-D447-8FE6-D1536A0675B7}" srcOrd="7" destOrd="0" presId="urn:microsoft.com/office/officeart/2005/8/layout/cycle2"/>
    <dgm:cxn modelId="{DE70DFE7-89B4-3747-92AF-EFD17A081C42}" type="presParOf" srcId="{9D10610D-5F8F-D447-8FE6-D1536A0675B7}" destId="{6D16FE32-723F-9A4F-B218-A61F6FD89D31}" srcOrd="0" destOrd="0" presId="urn:microsoft.com/office/officeart/2005/8/layout/cycle2"/>
    <dgm:cxn modelId="{739F223A-EE6A-474E-BF2B-BDADFF169C78}" type="presParOf" srcId="{D28FADEA-F643-D34C-8F3C-8793066142EB}" destId="{1E6D42F3-5DFB-2342-9A33-D3DADA593FF2}" srcOrd="8" destOrd="0" presId="urn:microsoft.com/office/officeart/2005/8/layout/cycle2"/>
    <dgm:cxn modelId="{7EF56FB1-0EDF-654C-B175-D9D0722575BA}" type="presParOf" srcId="{D28FADEA-F643-D34C-8F3C-8793066142EB}" destId="{8430CC21-1688-1744-8FB3-05C9677888A2}" srcOrd="9" destOrd="0" presId="urn:microsoft.com/office/officeart/2005/8/layout/cycle2"/>
    <dgm:cxn modelId="{E011403D-D4DA-3742-849D-426689AA2100}" type="presParOf" srcId="{8430CC21-1688-1744-8FB3-05C9677888A2}" destId="{79F1D579-6C93-6041-A79B-D17C6EDB03D7}" srcOrd="0" destOrd="0" presId="urn:microsoft.com/office/officeart/2005/8/layout/cycle2"/>
    <dgm:cxn modelId="{0820C1B5-467A-7043-BA66-F1032BF1B71E}" type="presParOf" srcId="{D28FADEA-F643-D34C-8F3C-8793066142EB}" destId="{3454C881-8671-EB41-B730-CA167E384B01}" srcOrd="10" destOrd="0" presId="urn:microsoft.com/office/officeart/2005/8/layout/cycle2"/>
    <dgm:cxn modelId="{DBD5AA0E-F2C6-C744-BFBB-35BDC49DB92E}" type="presParOf" srcId="{D28FADEA-F643-D34C-8F3C-8793066142EB}" destId="{4ECB70B6-1D14-234F-907C-E4AF5D466608}" srcOrd="11" destOrd="0" presId="urn:microsoft.com/office/officeart/2005/8/layout/cycle2"/>
    <dgm:cxn modelId="{5E0A72C5-E3D1-0448-BDCB-CE54B3C31D81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8FBFF2-CC21-418B-AB2B-532C8781AEB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C4C483A-A96F-440A-A0CD-82F9D1D85784}">
      <dgm:prSet phldrT="[Text]"/>
      <dgm:spPr/>
      <dgm:t>
        <a:bodyPr/>
        <a:lstStyle/>
        <a:p>
          <a:r>
            <a:rPr lang="en-GB" b="1" dirty="0"/>
            <a:t>Week 1</a:t>
          </a:r>
          <a:r>
            <a:rPr lang="en-GB" dirty="0"/>
            <a:t> Marathon Step Challenge </a:t>
          </a:r>
        </a:p>
      </dgm:t>
    </dgm:pt>
    <dgm:pt modelId="{5D27DB1D-D720-4817-AE2E-728805D8DB63}" type="parTrans" cxnId="{55C645CD-2DFD-4ED2-863F-64D35459D942}">
      <dgm:prSet/>
      <dgm:spPr/>
      <dgm:t>
        <a:bodyPr/>
        <a:lstStyle/>
        <a:p>
          <a:endParaRPr lang="en-GB"/>
        </a:p>
      </dgm:t>
    </dgm:pt>
    <dgm:pt modelId="{0DAD0E09-CD93-4B12-B165-6A59EB397DA1}" type="sibTrans" cxnId="{55C645CD-2DFD-4ED2-863F-64D35459D942}">
      <dgm:prSet/>
      <dgm:spPr/>
      <dgm:t>
        <a:bodyPr/>
        <a:lstStyle/>
        <a:p>
          <a:endParaRPr lang="en-GB"/>
        </a:p>
      </dgm:t>
    </dgm:pt>
    <dgm:pt modelId="{149EED18-F81E-4C17-A863-C4026D106BE1}">
      <dgm:prSet phldrT="[Text]"/>
      <dgm:spPr/>
      <dgm:t>
        <a:bodyPr/>
        <a:lstStyle/>
        <a:p>
          <a:r>
            <a:rPr lang="en-GB" b="1" dirty="0"/>
            <a:t>Week 2</a:t>
          </a:r>
        </a:p>
        <a:p>
          <a:r>
            <a:rPr lang="en-GB" dirty="0"/>
            <a:t>Exercise 200</a:t>
          </a:r>
        </a:p>
      </dgm:t>
    </dgm:pt>
    <dgm:pt modelId="{53C98A48-1A15-432F-96D1-19B95D97321D}" type="parTrans" cxnId="{BBC8EF92-32B7-4F71-B07A-D0CE4A91E47E}">
      <dgm:prSet/>
      <dgm:spPr/>
      <dgm:t>
        <a:bodyPr/>
        <a:lstStyle/>
        <a:p>
          <a:endParaRPr lang="en-GB"/>
        </a:p>
      </dgm:t>
    </dgm:pt>
    <dgm:pt modelId="{B7495D47-F1A3-4358-BC5D-700708E4D984}" type="sibTrans" cxnId="{BBC8EF92-32B7-4F71-B07A-D0CE4A91E47E}">
      <dgm:prSet/>
      <dgm:spPr/>
      <dgm:t>
        <a:bodyPr/>
        <a:lstStyle/>
        <a:p>
          <a:endParaRPr lang="en-GB"/>
        </a:p>
      </dgm:t>
    </dgm:pt>
    <dgm:pt modelId="{72F774CB-664C-447D-8455-3CBF058EB69E}">
      <dgm:prSet phldrT="[Text]"/>
      <dgm:spPr/>
      <dgm:t>
        <a:bodyPr/>
        <a:lstStyle/>
        <a:p>
          <a:r>
            <a:rPr lang="en-GB" b="1" dirty="0"/>
            <a:t>Week 3</a:t>
          </a:r>
        </a:p>
        <a:p>
          <a:r>
            <a:rPr lang="en-GB" dirty="0"/>
            <a:t>Ball Skills</a:t>
          </a:r>
        </a:p>
      </dgm:t>
    </dgm:pt>
    <dgm:pt modelId="{E7F527A0-E699-4248-9202-AACD9556F804}" type="parTrans" cxnId="{6DDF554B-37AD-4EF2-8E0A-B8E9280CE649}">
      <dgm:prSet/>
      <dgm:spPr/>
      <dgm:t>
        <a:bodyPr/>
        <a:lstStyle/>
        <a:p>
          <a:endParaRPr lang="en-GB"/>
        </a:p>
      </dgm:t>
    </dgm:pt>
    <dgm:pt modelId="{BB195A42-BC4F-4F05-BE7A-BEF14E540E41}" type="sibTrans" cxnId="{6DDF554B-37AD-4EF2-8E0A-B8E9280CE649}">
      <dgm:prSet/>
      <dgm:spPr/>
      <dgm:t>
        <a:bodyPr/>
        <a:lstStyle/>
        <a:p>
          <a:endParaRPr lang="en-GB"/>
        </a:p>
      </dgm:t>
    </dgm:pt>
    <dgm:pt modelId="{A5D55114-F4B9-4EDD-8052-A56275D766D8}">
      <dgm:prSet phldrT="[Text]"/>
      <dgm:spPr/>
      <dgm:t>
        <a:bodyPr/>
        <a:lstStyle/>
        <a:p>
          <a:r>
            <a:rPr lang="en-GB" b="1" dirty="0"/>
            <a:t>Week 4</a:t>
          </a:r>
        </a:p>
        <a:p>
          <a:r>
            <a:rPr lang="en-GB" dirty="0"/>
            <a:t>Catch It </a:t>
          </a:r>
        </a:p>
      </dgm:t>
    </dgm:pt>
    <dgm:pt modelId="{F0F63FC8-B498-49E4-B9A7-8BBEA32CB0EB}" type="parTrans" cxnId="{AA9069A1-9591-4FC2-972A-908BB8D067FB}">
      <dgm:prSet/>
      <dgm:spPr/>
      <dgm:t>
        <a:bodyPr/>
        <a:lstStyle/>
        <a:p>
          <a:endParaRPr lang="en-GB"/>
        </a:p>
      </dgm:t>
    </dgm:pt>
    <dgm:pt modelId="{FC09F10D-2B5D-49F0-9C24-AC0F9DD5112C}" type="sibTrans" cxnId="{AA9069A1-9591-4FC2-972A-908BB8D067FB}">
      <dgm:prSet/>
      <dgm:spPr/>
      <dgm:t>
        <a:bodyPr/>
        <a:lstStyle/>
        <a:p>
          <a:endParaRPr lang="en-GB"/>
        </a:p>
      </dgm:t>
    </dgm:pt>
    <dgm:pt modelId="{6824B578-93C0-4CB1-942A-0D42C10413E7}">
      <dgm:prSet phldrT="[Text]"/>
      <dgm:spPr/>
      <dgm:t>
        <a:bodyPr/>
        <a:lstStyle/>
        <a:p>
          <a:r>
            <a:rPr lang="en-GB" b="1" dirty="0"/>
            <a:t>Week 5</a:t>
          </a:r>
        </a:p>
        <a:p>
          <a:r>
            <a:rPr lang="en-GB" dirty="0"/>
            <a:t>Climb Snowdon </a:t>
          </a:r>
        </a:p>
      </dgm:t>
    </dgm:pt>
    <dgm:pt modelId="{733AA7EE-5FEF-42D9-963D-D52987A0F01D}" type="parTrans" cxnId="{7F7AFC6C-22B3-4BB3-A1BB-822D4235D848}">
      <dgm:prSet/>
      <dgm:spPr/>
      <dgm:t>
        <a:bodyPr/>
        <a:lstStyle/>
        <a:p>
          <a:endParaRPr lang="en-GB"/>
        </a:p>
      </dgm:t>
    </dgm:pt>
    <dgm:pt modelId="{7BE691C1-3B0A-4CC1-80B2-DA928F368B91}" type="sibTrans" cxnId="{7F7AFC6C-22B3-4BB3-A1BB-822D4235D848}">
      <dgm:prSet/>
      <dgm:spPr/>
      <dgm:t>
        <a:bodyPr/>
        <a:lstStyle/>
        <a:p>
          <a:endParaRPr lang="en-GB"/>
        </a:p>
      </dgm:t>
    </dgm:pt>
    <dgm:pt modelId="{23538907-0CD8-4494-80E3-564728AA125C}">
      <dgm:prSet/>
      <dgm:spPr/>
      <dgm:t>
        <a:bodyPr/>
        <a:lstStyle/>
        <a:p>
          <a:r>
            <a:rPr lang="en-GB" b="1" dirty="0"/>
            <a:t>Week 6 </a:t>
          </a:r>
        </a:p>
        <a:p>
          <a:r>
            <a:rPr lang="en-GB" dirty="0"/>
            <a:t>Duathlon</a:t>
          </a:r>
        </a:p>
      </dgm:t>
    </dgm:pt>
    <dgm:pt modelId="{F4FF279D-C90C-4789-9FC1-5AED4AB58240}" type="parTrans" cxnId="{2B153243-39C4-4AEF-B47C-7711A912DB3B}">
      <dgm:prSet/>
      <dgm:spPr/>
      <dgm:t>
        <a:bodyPr/>
        <a:lstStyle/>
        <a:p>
          <a:endParaRPr lang="en-GB"/>
        </a:p>
      </dgm:t>
    </dgm:pt>
    <dgm:pt modelId="{E1B26F53-B7CF-497B-9287-D94A5BC03BA4}" type="sibTrans" cxnId="{2B153243-39C4-4AEF-B47C-7711A912DB3B}">
      <dgm:prSet/>
      <dgm:spPr/>
      <dgm:t>
        <a:bodyPr/>
        <a:lstStyle/>
        <a:p>
          <a:endParaRPr lang="en-GB"/>
        </a:p>
      </dgm:t>
    </dgm:pt>
    <dgm:pt modelId="{5655C1EF-69A5-4825-A2C8-C43B70B44A83}" type="pres">
      <dgm:prSet presAssocID="{7B8FBFF2-CC21-418B-AB2B-532C8781AEB9}" presName="diagram" presStyleCnt="0">
        <dgm:presLayoutVars>
          <dgm:dir/>
          <dgm:resizeHandles val="exact"/>
        </dgm:presLayoutVars>
      </dgm:prSet>
      <dgm:spPr/>
    </dgm:pt>
    <dgm:pt modelId="{E97B74F0-AA42-468E-A50F-7751C433B696}" type="pres">
      <dgm:prSet presAssocID="{2C4C483A-A96F-440A-A0CD-82F9D1D85784}" presName="node" presStyleLbl="node1" presStyleIdx="0" presStyleCnt="6">
        <dgm:presLayoutVars>
          <dgm:bulletEnabled val="1"/>
        </dgm:presLayoutVars>
      </dgm:prSet>
      <dgm:spPr/>
    </dgm:pt>
    <dgm:pt modelId="{5E5BC6F5-8D03-4BD6-876A-A8722B11325D}" type="pres">
      <dgm:prSet presAssocID="{0DAD0E09-CD93-4B12-B165-6A59EB397DA1}" presName="sibTrans" presStyleCnt="0"/>
      <dgm:spPr/>
    </dgm:pt>
    <dgm:pt modelId="{341A9CCF-73BC-4976-AB92-7DD59AC6743F}" type="pres">
      <dgm:prSet presAssocID="{149EED18-F81E-4C17-A863-C4026D106BE1}" presName="node" presStyleLbl="node1" presStyleIdx="1" presStyleCnt="6">
        <dgm:presLayoutVars>
          <dgm:bulletEnabled val="1"/>
        </dgm:presLayoutVars>
      </dgm:prSet>
      <dgm:spPr/>
    </dgm:pt>
    <dgm:pt modelId="{420476BF-7BDE-42D5-84B4-4F4292B3BD40}" type="pres">
      <dgm:prSet presAssocID="{B7495D47-F1A3-4358-BC5D-700708E4D984}" presName="sibTrans" presStyleCnt="0"/>
      <dgm:spPr/>
    </dgm:pt>
    <dgm:pt modelId="{29908254-E85D-484D-87AF-2918E3E51204}" type="pres">
      <dgm:prSet presAssocID="{72F774CB-664C-447D-8455-3CBF058EB69E}" presName="node" presStyleLbl="node1" presStyleIdx="2" presStyleCnt="6">
        <dgm:presLayoutVars>
          <dgm:bulletEnabled val="1"/>
        </dgm:presLayoutVars>
      </dgm:prSet>
      <dgm:spPr/>
    </dgm:pt>
    <dgm:pt modelId="{9B28D59B-C297-4A75-B328-E33BE3463AC1}" type="pres">
      <dgm:prSet presAssocID="{BB195A42-BC4F-4F05-BE7A-BEF14E540E41}" presName="sibTrans" presStyleCnt="0"/>
      <dgm:spPr/>
    </dgm:pt>
    <dgm:pt modelId="{32F1894F-12A3-4B19-879E-E33FA76943AB}" type="pres">
      <dgm:prSet presAssocID="{A5D55114-F4B9-4EDD-8052-A56275D766D8}" presName="node" presStyleLbl="node1" presStyleIdx="3" presStyleCnt="6">
        <dgm:presLayoutVars>
          <dgm:bulletEnabled val="1"/>
        </dgm:presLayoutVars>
      </dgm:prSet>
      <dgm:spPr/>
    </dgm:pt>
    <dgm:pt modelId="{2F85F1A7-5E39-418A-8C98-5C33E947ABE6}" type="pres">
      <dgm:prSet presAssocID="{FC09F10D-2B5D-49F0-9C24-AC0F9DD5112C}" presName="sibTrans" presStyleCnt="0"/>
      <dgm:spPr/>
    </dgm:pt>
    <dgm:pt modelId="{B07B7A1E-4EC2-4AD5-B5AB-CCC1E119B296}" type="pres">
      <dgm:prSet presAssocID="{6824B578-93C0-4CB1-942A-0D42C10413E7}" presName="node" presStyleLbl="node1" presStyleIdx="4" presStyleCnt="6">
        <dgm:presLayoutVars>
          <dgm:bulletEnabled val="1"/>
        </dgm:presLayoutVars>
      </dgm:prSet>
      <dgm:spPr/>
    </dgm:pt>
    <dgm:pt modelId="{A5416DFF-5DD4-4A79-82B3-75CFF6C5C39F}" type="pres">
      <dgm:prSet presAssocID="{7BE691C1-3B0A-4CC1-80B2-DA928F368B91}" presName="sibTrans" presStyleCnt="0"/>
      <dgm:spPr/>
    </dgm:pt>
    <dgm:pt modelId="{997DA763-05A8-4020-9B8C-55F2D7F25F1E}" type="pres">
      <dgm:prSet presAssocID="{23538907-0CD8-4494-80E3-564728AA125C}" presName="node" presStyleLbl="node1" presStyleIdx="5" presStyleCnt="6">
        <dgm:presLayoutVars>
          <dgm:bulletEnabled val="1"/>
        </dgm:presLayoutVars>
      </dgm:prSet>
      <dgm:spPr/>
    </dgm:pt>
  </dgm:ptLst>
  <dgm:cxnLst>
    <dgm:cxn modelId="{77576205-FFB8-41B3-BB4E-8B31DC61356A}" type="presOf" srcId="{6824B578-93C0-4CB1-942A-0D42C10413E7}" destId="{B07B7A1E-4EC2-4AD5-B5AB-CCC1E119B296}" srcOrd="0" destOrd="0" presId="urn:microsoft.com/office/officeart/2005/8/layout/default"/>
    <dgm:cxn modelId="{888EA511-4ECD-4428-904C-FEC0F9CD3BF1}" type="presOf" srcId="{23538907-0CD8-4494-80E3-564728AA125C}" destId="{997DA763-05A8-4020-9B8C-55F2D7F25F1E}" srcOrd="0" destOrd="0" presId="urn:microsoft.com/office/officeart/2005/8/layout/default"/>
    <dgm:cxn modelId="{D32E262E-EA87-4890-97E9-9CDE5D133D6D}" type="presOf" srcId="{72F774CB-664C-447D-8455-3CBF058EB69E}" destId="{29908254-E85D-484D-87AF-2918E3E51204}" srcOrd="0" destOrd="0" presId="urn:microsoft.com/office/officeart/2005/8/layout/default"/>
    <dgm:cxn modelId="{2B153243-39C4-4AEF-B47C-7711A912DB3B}" srcId="{7B8FBFF2-CC21-418B-AB2B-532C8781AEB9}" destId="{23538907-0CD8-4494-80E3-564728AA125C}" srcOrd="5" destOrd="0" parTransId="{F4FF279D-C90C-4789-9FC1-5AED4AB58240}" sibTransId="{E1B26F53-B7CF-497B-9287-D94A5BC03BA4}"/>
    <dgm:cxn modelId="{6DDF554B-37AD-4EF2-8E0A-B8E9280CE649}" srcId="{7B8FBFF2-CC21-418B-AB2B-532C8781AEB9}" destId="{72F774CB-664C-447D-8455-3CBF058EB69E}" srcOrd="2" destOrd="0" parTransId="{E7F527A0-E699-4248-9202-AACD9556F804}" sibTransId="{BB195A42-BC4F-4F05-BE7A-BEF14E540E41}"/>
    <dgm:cxn modelId="{4F6D5D63-FBBA-4B88-ABBE-00AD6277BD75}" type="presOf" srcId="{A5D55114-F4B9-4EDD-8052-A56275D766D8}" destId="{32F1894F-12A3-4B19-879E-E33FA76943AB}" srcOrd="0" destOrd="0" presId="urn:microsoft.com/office/officeart/2005/8/layout/default"/>
    <dgm:cxn modelId="{C8ADC868-FFA1-421C-9896-E9A41AE24519}" type="presOf" srcId="{149EED18-F81E-4C17-A863-C4026D106BE1}" destId="{341A9CCF-73BC-4976-AB92-7DD59AC6743F}" srcOrd="0" destOrd="0" presId="urn:microsoft.com/office/officeart/2005/8/layout/default"/>
    <dgm:cxn modelId="{7F7AFC6C-22B3-4BB3-A1BB-822D4235D848}" srcId="{7B8FBFF2-CC21-418B-AB2B-532C8781AEB9}" destId="{6824B578-93C0-4CB1-942A-0D42C10413E7}" srcOrd="4" destOrd="0" parTransId="{733AA7EE-5FEF-42D9-963D-D52987A0F01D}" sibTransId="{7BE691C1-3B0A-4CC1-80B2-DA928F368B91}"/>
    <dgm:cxn modelId="{BBC8EF92-32B7-4F71-B07A-D0CE4A91E47E}" srcId="{7B8FBFF2-CC21-418B-AB2B-532C8781AEB9}" destId="{149EED18-F81E-4C17-A863-C4026D106BE1}" srcOrd="1" destOrd="0" parTransId="{53C98A48-1A15-432F-96D1-19B95D97321D}" sibTransId="{B7495D47-F1A3-4358-BC5D-700708E4D984}"/>
    <dgm:cxn modelId="{AA9069A1-9591-4FC2-972A-908BB8D067FB}" srcId="{7B8FBFF2-CC21-418B-AB2B-532C8781AEB9}" destId="{A5D55114-F4B9-4EDD-8052-A56275D766D8}" srcOrd="3" destOrd="0" parTransId="{F0F63FC8-B498-49E4-B9A7-8BBEA32CB0EB}" sibTransId="{FC09F10D-2B5D-49F0-9C24-AC0F9DD5112C}"/>
    <dgm:cxn modelId="{A1C78CC5-2F2E-4D75-9EF4-DC3921362ADE}" type="presOf" srcId="{7B8FBFF2-CC21-418B-AB2B-532C8781AEB9}" destId="{5655C1EF-69A5-4825-A2C8-C43B70B44A83}" srcOrd="0" destOrd="0" presId="urn:microsoft.com/office/officeart/2005/8/layout/default"/>
    <dgm:cxn modelId="{55C645CD-2DFD-4ED2-863F-64D35459D942}" srcId="{7B8FBFF2-CC21-418B-AB2B-532C8781AEB9}" destId="{2C4C483A-A96F-440A-A0CD-82F9D1D85784}" srcOrd="0" destOrd="0" parTransId="{5D27DB1D-D720-4817-AE2E-728805D8DB63}" sibTransId="{0DAD0E09-CD93-4B12-B165-6A59EB397DA1}"/>
    <dgm:cxn modelId="{8D5A10F5-8FE1-49E8-8954-7A963832B4CE}" type="presOf" srcId="{2C4C483A-A96F-440A-A0CD-82F9D1D85784}" destId="{E97B74F0-AA42-468E-A50F-7751C433B696}" srcOrd="0" destOrd="0" presId="urn:microsoft.com/office/officeart/2005/8/layout/default"/>
    <dgm:cxn modelId="{640262F8-E357-4703-BF8A-D6090B250FB8}" type="presParOf" srcId="{5655C1EF-69A5-4825-A2C8-C43B70B44A83}" destId="{E97B74F0-AA42-468E-A50F-7751C433B696}" srcOrd="0" destOrd="0" presId="urn:microsoft.com/office/officeart/2005/8/layout/default"/>
    <dgm:cxn modelId="{36F6E83B-CCAF-4853-ACE1-FC3A2869F9AA}" type="presParOf" srcId="{5655C1EF-69A5-4825-A2C8-C43B70B44A83}" destId="{5E5BC6F5-8D03-4BD6-876A-A8722B11325D}" srcOrd="1" destOrd="0" presId="urn:microsoft.com/office/officeart/2005/8/layout/default"/>
    <dgm:cxn modelId="{8A6E0A1A-4695-431C-8B1A-438E7A74B629}" type="presParOf" srcId="{5655C1EF-69A5-4825-A2C8-C43B70B44A83}" destId="{341A9CCF-73BC-4976-AB92-7DD59AC6743F}" srcOrd="2" destOrd="0" presId="urn:microsoft.com/office/officeart/2005/8/layout/default"/>
    <dgm:cxn modelId="{DC2E3CD8-9138-4B70-849F-DBD3E38FACA3}" type="presParOf" srcId="{5655C1EF-69A5-4825-A2C8-C43B70B44A83}" destId="{420476BF-7BDE-42D5-84B4-4F4292B3BD40}" srcOrd="3" destOrd="0" presId="urn:microsoft.com/office/officeart/2005/8/layout/default"/>
    <dgm:cxn modelId="{A38819B5-01BB-4309-B802-38AE5DC4E8EA}" type="presParOf" srcId="{5655C1EF-69A5-4825-A2C8-C43B70B44A83}" destId="{29908254-E85D-484D-87AF-2918E3E51204}" srcOrd="4" destOrd="0" presId="urn:microsoft.com/office/officeart/2005/8/layout/default"/>
    <dgm:cxn modelId="{8C7EE64B-50B7-4519-A3F4-184F4E9073C4}" type="presParOf" srcId="{5655C1EF-69A5-4825-A2C8-C43B70B44A83}" destId="{9B28D59B-C297-4A75-B328-E33BE3463AC1}" srcOrd="5" destOrd="0" presId="urn:microsoft.com/office/officeart/2005/8/layout/default"/>
    <dgm:cxn modelId="{8AEF6EBC-B8BD-4FA5-A41F-B438A189976D}" type="presParOf" srcId="{5655C1EF-69A5-4825-A2C8-C43B70B44A83}" destId="{32F1894F-12A3-4B19-879E-E33FA76943AB}" srcOrd="6" destOrd="0" presId="urn:microsoft.com/office/officeart/2005/8/layout/default"/>
    <dgm:cxn modelId="{80A4A8D4-7E81-42BD-8FAB-731CBFB5D01E}" type="presParOf" srcId="{5655C1EF-69A5-4825-A2C8-C43B70B44A83}" destId="{2F85F1A7-5E39-418A-8C98-5C33E947ABE6}" srcOrd="7" destOrd="0" presId="urn:microsoft.com/office/officeart/2005/8/layout/default"/>
    <dgm:cxn modelId="{029D92A6-AF3E-41AE-8F54-D4FC8ACA3312}" type="presParOf" srcId="{5655C1EF-69A5-4825-A2C8-C43B70B44A83}" destId="{B07B7A1E-4EC2-4AD5-B5AB-CCC1E119B296}" srcOrd="8" destOrd="0" presId="urn:microsoft.com/office/officeart/2005/8/layout/default"/>
    <dgm:cxn modelId="{C8BC8DF1-B9E4-4C9C-9D9A-21F8CB3A0364}" type="presParOf" srcId="{5655C1EF-69A5-4825-A2C8-C43B70B44A83}" destId="{A5416DFF-5DD4-4A79-82B3-75CFF6C5C39F}" srcOrd="9" destOrd="0" presId="urn:microsoft.com/office/officeart/2005/8/layout/default"/>
    <dgm:cxn modelId="{6C6F23CA-E108-4C87-ADFB-8188D151B215}" type="presParOf" srcId="{5655C1EF-69A5-4825-A2C8-C43B70B44A83}" destId="{997DA763-05A8-4020-9B8C-55F2D7F25F1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8FBFF2-CC21-418B-AB2B-532C8781AEB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C4C483A-A96F-440A-A0CD-82F9D1D85784}">
      <dgm:prSet phldrT="[Text]"/>
      <dgm:spPr/>
      <dgm:t>
        <a:bodyPr/>
        <a:lstStyle/>
        <a:p>
          <a:r>
            <a:rPr lang="en-GB" dirty="0"/>
            <a:t>Week 1 Marathon Step Challenge </a:t>
          </a:r>
        </a:p>
      </dgm:t>
    </dgm:pt>
    <dgm:pt modelId="{5D27DB1D-D720-4817-AE2E-728805D8DB63}" type="parTrans" cxnId="{55C645CD-2DFD-4ED2-863F-64D35459D942}">
      <dgm:prSet/>
      <dgm:spPr/>
      <dgm:t>
        <a:bodyPr/>
        <a:lstStyle/>
        <a:p>
          <a:endParaRPr lang="en-GB"/>
        </a:p>
      </dgm:t>
    </dgm:pt>
    <dgm:pt modelId="{0DAD0E09-CD93-4B12-B165-6A59EB397DA1}" type="sibTrans" cxnId="{55C645CD-2DFD-4ED2-863F-64D35459D942}">
      <dgm:prSet/>
      <dgm:spPr/>
      <dgm:t>
        <a:bodyPr/>
        <a:lstStyle/>
        <a:p>
          <a:endParaRPr lang="en-GB"/>
        </a:p>
      </dgm:t>
    </dgm:pt>
    <dgm:pt modelId="{5655C1EF-69A5-4825-A2C8-C43B70B44A83}" type="pres">
      <dgm:prSet presAssocID="{7B8FBFF2-CC21-418B-AB2B-532C8781AEB9}" presName="diagram" presStyleCnt="0">
        <dgm:presLayoutVars>
          <dgm:dir/>
          <dgm:resizeHandles val="exact"/>
        </dgm:presLayoutVars>
      </dgm:prSet>
      <dgm:spPr/>
    </dgm:pt>
    <dgm:pt modelId="{E97B74F0-AA42-468E-A50F-7751C433B696}" type="pres">
      <dgm:prSet presAssocID="{2C4C483A-A96F-440A-A0CD-82F9D1D85784}" presName="node" presStyleLbl="node1" presStyleIdx="0" presStyleCnt="1" custLinFactNeighborX="-1384" custLinFactNeighborY="5911">
        <dgm:presLayoutVars>
          <dgm:bulletEnabled val="1"/>
        </dgm:presLayoutVars>
      </dgm:prSet>
      <dgm:spPr/>
    </dgm:pt>
  </dgm:ptLst>
  <dgm:cxnLst>
    <dgm:cxn modelId="{A1C78CC5-2F2E-4D75-9EF4-DC3921362ADE}" type="presOf" srcId="{7B8FBFF2-CC21-418B-AB2B-532C8781AEB9}" destId="{5655C1EF-69A5-4825-A2C8-C43B70B44A83}" srcOrd="0" destOrd="0" presId="urn:microsoft.com/office/officeart/2005/8/layout/default"/>
    <dgm:cxn modelId="{55C645CD-2DFD-4ED2-863F-64D35459D942}" srcId="{7B8FBFF2-CC21-418B-AB2B-532C8781AEB9}" destId="{2C4C483A-A96F-440A-A0CD-82F9D1D85784}" srcOrd="0" destOrd="0" parTransId="{5D27DB1D-D720-4817-AE2E-728805D8DB63}" sibTransId="{0DAD0E09-CD93-4B12-B165-6A59EB397DA1}"/>
    <dgm:cxn modelId="{8D5A10F5-8FE1-49E8-8954-7A963832B4CE}" type="presOf" srcId="{2C4C483A-A96F-440A-A0CD-82F9D1D85784}" destId="{E97B74F0-AA42-468E-A50F-7751C433B696}" srcOrd="0" destOrd="0" presId="urn:microsoft.com/office/officeart/2005/8/layout/default"/>
    <dgm:cxn modelId="{640262F8-E357-4703-BF8A-D6090B250FB8}" type="presParOf" srcId="{5655C1EF-69A5-4825-A2C8-C43B70B44A83}" destId="{E97B74F0-AA42-468E-A50F-7751C433B6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8FBFF2-CC21-418B-AB2B-532C8781AEB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C4C483A-A96F-440A-A0CD-82F9D1D85784}">
      <dgm:prSet phldrT="[Text]"/>
      <dgm:spPr/>
      <dgm:t>
        <a:bodyPr/>
        <a:lstStyle/>
        <a:p>
          <a:r>
            <a:rPr lang="en-GB" dirty="0"/>
            <a:t>Week</a:t>
          </a:r>
          <a:r>
            <a:rPr lang="en-GB" baseline="0" dirty="0"/>
            <a:t> 2 Exercise 200</a:t>
          </a:r>
          <a:endParaRPr lang="en-GB" dirty="0"/>
        </a:p>
      </dgm:t>
    </dgm:pt>
    <dgm:pt modelId="{5D27DB1D-D720-4817-AE2E-728805D8DB63}" type="parTrans" cxnId="{55C645CD-2DFD-4ED2-863F-64D35459D942}">
      <dgm:prSet/>
      <dgm:spPr/>
      <dgm:t>
        <a:bodyPr/>
        <a:lstStyle/>
        <a:p>
          <a:endParaRPr lang="en-GB"/>
        </a:p>
      </dgm:t>
    </dgm:pt>
    <dgm:pt modelId="{0DAD0E09-CD93-4B12-B165-6A59EB397DA1}" type="sibTrans" cxnId="{55C645CD-2DFD-4ED2-863F-64D35459D942}">
      <dgm:prSet/>
      <dgm:spPr/>
      <dgm:t>
        <a:bodyPr/>
        <a:lstStyle/>
        <a:p>
          <a:endParaRPr lang="en-GB"/>
        </a:p>
      </dgm:t>
    </dgm:pt>
    <dgm:pt modelId="{5655C1EF-69A5-4825-A2C8-C43B70B44A83}" type="pres">
      <dgm:prSet presAssocID="{7B8FBFF2-CC21-418B-AB2B-532C8781AEB9}" presName="diagram" presStyleCnt="0">
        <dgm:presLayoutVars>
          <dgm:dir/>
          <dgm:resizeHandles val="exact"/>
        </dgm:presLayoutVars>
      </dgm:prSet>
      <dgm:spPr/>
    </dgm:pt>
    <dgm:pt modelId="{E97B74F0-AA42-468E-A50F-7751C433B696}" type="pres">
      <dgm:prSet presAssocID="{2C4C483A-A96F-440A-A0CD-82F9D1D85784}" presName="node" presStyleLbl="node1" presStyleIdx="0" presStyleCnt="1" custLinFactNeighborX="-1384" custLinFactNeighborY="5911">
        <dgm:presLayoutVars>
          <dgm:bulletEnabled val="1"/>
        </dgm:presLayoutVars>
      </dgm:prSet>
      <dgm:spPr/>
    </dgm:pt>
  </dgm:ptLst>
  <dgm:cxnLst>
    <dgm:cxn modelId="{A1C78CC5-2F2E-4D75-9EF4-DC3921362ADE}" type="presOf" srcId="{7B8FBFF2-CC21-418B-AB2B-532C8781AEB9}" destId="{5655C1EF-69A5-4825-A2C8-C43B70B44A83}" srcOrd="0" destOrd="0" presId="urn:microsoft.com/office/officeart/2005/8/layout/default"/>
    <dgm:cxn modelId="{55C645CD-2DFD-4ED2-863F-64D35459D942}" srcId="{7B8FBFF2-CC21-418B-AB2B-532C8781AEB9}" destId="{2C4C483A-A96F-440A-A0CD-82F9D1D85784}" srcOrd="0" destOrd="0" parTransId="{5D27DB1D-D720-4817-AE2E-728805D8DB63}" sibTransId="{0DAD0E09-CD93-4B12-B165-6A59EB397DA1}"/>
    <dgm:cxn modelId="{8D5A10F5-8FE1-49E8-8954-7A963832B4CE}" type="presOf" srcId="{2C4C483A-A96F-440A-A0CD-82F9D1D85784}" destId="{E97B74F0-AA42-468E-A50F-7751C433B696}" srcOrd="0" destOrd="0" presId="urn:microsoft.com/office/officeart/2005/8/layout/default"/>
    <dgm:cxn modelId="{640262F8-E357-4703-BF8A-D6090B250FB8}" type="presParOf" srcId="{5655C1EF-69A5-4825-A2C8-C43B70B44A83}" destId="{E97B74F0-AA42-468E-A50F-7751C433B6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B74F0-AA42-468E-A50F-7751C433B696}">
      <dsp:nvSpPr>
        <dsp:cNvPr id="0" name=""/>
        <dsp:cNvSpPr/>
      </dsp:nvSpPr>
      <dsp:spPr>
        <a:xfrm>
          <a:off x="0" y="273788"/>
          <a:ext cx="2600047" cy="156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Week</a:t>
          </a:r>
          <a:r>
            <a:rPr lang="en-GB" sz="4300" kern="1200" baseline="0" dirty="0"/>
            <a:t> 3 Ball Skills</a:t>
          </a:r>
          <a:endParaRPr lang="en-GB" sz="4300" kern="1200" dirty="0"/>
        </a:p>
      </dsp:txBody>
      <dsp:txXfrm>
        <a:off x="0" y="273788"/>
        <a:ext cx="2600047" cy="15600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B74F0-AA42-468E-A50F-7751C433B696}">
      <dsp:nvSpPr>
        <dsp:cNvPr id="0" name=""/>
        <dsp:cNvSpPr/>
      </dsp:nvSpPr>
      <dsp:spPr>
        <a:xfrm>
          <a:off x="0" y="273788"/>
          <a:ext cx="2600047" cy="156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Week</a:t>
          </a:r>
          <a:r>
            <a:rPr lang="en-GB" sz="4300" kern="1200" baseline="0" dirty="0"/>
            <a:t> 4 Catch it</a:t>
          </a:r>
          <a:endParaRPr lang="en-GB" sz="4300" kern="1200" dirty="0"/>
        </a:p>
      </dsp:txBody>
      <dsp:txXfrm>
        <a:off x="0" y="273788"/>
        <a:ext cx="2600047" cy="15600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B74F0-AA42-468E-A50F-7751C433B696}">
      <dsp:nvSpPr>
        <dsp:cNvPr id="0" name=""/>
        <dsp:cNvSpPr/>
      </dsp:nvSpPr>
      <dsp:spPr>
        <a:xfrm>
          <a:off x="0" y="275426"/>
          <a:ext cx="2600047" cy="156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Week</a:t>
          </a:r>
          <a:r>
            <a:rPr lang="en-GB" sz="2900" kern="1200" baseline="0" dirty="0"/>
            <a:t> 5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Climb Snowdon </a:t>
          </a:r>
          <a:endParaRPr lang="en-GB" sz="2900" kern="1200" dirty="0"/>
        </a:p>
      </dsp:txBody>
      <dsp:txXfrm>
        <a:off x="0" y="275426"/>
        <a:ext cx="2600047" cy="15600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B74F0-AA42-468E-A50F-7751C433B696}">
      <dsp:nvSpPr>
        <dsp:cNvPr id="0" name=""/>
        <dsp:cNvSpPr/>
      </dsp:nvSpPr>
      <dsp:spPr>
        <a:xfrm>
          <a:off x="0" y="275426"/>
          <a:ext cx="2600047" cy="156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Week</a:t>
          </a:r>
          <a:r>
            <a:rPr lang="en-GB" sz="4300" kern="1200" baseline="0" dirty="0"/>
            <a:t> 6 Duathlon </a:t>
          </a:r>
          <a:endParaRPr lang="en-GB" sz="4300" kern="1200" dirty="0"/>
        </a:p>
      </dsp:txBody>
      <dsp:txXfrm>
        <a:off x="0" y="275426"/>
        <a:ext cx="2600047" cy="1560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B74F0-AA42-468E-A50F-7751C433B696}">
      <dsp:nvSpPr>
        <dsp:cNvPr id="0" name=""/>
        <dsp:cNvSpPr/>
      </dsp:nvSpPr>
      <dsp:spPr>
        <a:xfrm>
          <a:off x="0" y="633791"/>
          <a:ext cx="2637465" cy="1582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/>
            <a:t>Week 1</a:t>
          </a:r>
          <a:r>
            <a:rPr lang="en-GB" sz="2900" kern="1200" dirty="0"/>
            <a:t> Marathon Step Challenge </a:t>
          </a:r>
        </a:p>
      </dsp:txBody>
      <dsp:txXfrm>
        <a:off x="0" y="633791"/>
        <a:ext cx="2637465" cy="1582479"/>
      </dsp:txXfrm>
    </dsp:sp>
    <dsp:sp modelId="{341A9CCF-73BC-4976-AB92-7DD59AC6743F}">
      <dsp:nvSpPr>
        <dsp:cNvPr id="0" name=""/>
        <dsp:cNvSpPr/>
      </dsp:nvSpPr>
      <dsp:spPr>
        <a:xfrm>
          <a:off x="2901211" y="633791"/>
          <a:ext cx="2637465" cy="1582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/>
            <a:t>Week 2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Exercise 200</a:t>
          </a:r>
        </a:p>
      </dsp:txBody>
      <dsp:txXfrm>
        <a:off x="2901211" y="633791"/>
        <a:ext cx="2637465" cy="1582479"/>
      </dsp:txXfrm>
    </dsp:sp>
    <dsp:sp modelId="{29908254-E85D-484D-87AF-2918E3E51204}">
      <dsp:nvSpPr>
        <dsp:cNvPr id="0" name=""/>
        <dsp:cNvSpPr/>
      </dsp:nvSpPr>
      <dsp:spPr>
        <a:xfrm>
          <a:off x="5802423" y="633791"/>
          <a:ext cx="2637465" cy="1582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/>
            <a:t>Week 3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Ball Skills</a:t>
          </a:r>
        </a:p>
      </dsp:txBody>
      <dsp:txXfrm>
        <a:off x="5802423" y="633791"/>
        <a:ext cx="2637465" cy="1582479"/>
      </dsp:txXfrm>
    </dsp:sp>
    <dsp:sp modelId="{32F1894F-12A3-4B19-879E-E33FA76943AB}">
      <dsp:nvSpPr>
        <dsp:cNvPr id="0" name=""/>
        <dsp:cNvSpPr/>
      </dsp:nvSpPr>
      <dsp:spPr>
        <a:xfrm>
          <a:off x="0" y="2480016"/>
          <a:ext cx="2637465" cy="1582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/>
            <a:t>Week 4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Catch It </a:t>
          </a:r>
        </a:p>
      </dsp:txBody>
      <dsp:txXfrm>
        <a:off x="0" y="2480016"/>
        <a:ext cx="2637465" cy="1582479"/>
      </dsp:txXfrm>
    </dsp:sp>
    <dsp:sp modelId="{B07B7A1E-4EC2-4AD5-B5AB-CCC1E119B296}">
      <dsp:nvSpPr>
        <dsp:cNvPr id="0" name=""/>
        <dsp:cNvSpPr/>
      </dsp:nvSpPr>
      <dsp:spPr>
        <a:xfrm>
          <a:off x="2901211" y="2480016"/>
          <a:ext cx="2637465" cy="1582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/>
            <a:t>Week 5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Climb Snowdon </a:t>
          </a:r>
        </a:p>
      </dsp:txBody>
      <dsp:txXfrm>
        <a:off x="2901211" y="2480016"/>
        <a:ext cx="2637465" cy="1582479"/>
      </dsp:txXfrm>
    </dsp:sp>
    <dsp:sp modelId="{997DA763-05A8-4020-9B8C-55F2D7F25F1E}">
      <dsp:nvSpPr>
        <dsp:cNvPr id="0" name=""/>
        <dsp:cNvSpPr/>
      </dsp:nvSpPr>
      <dsp:spPr>
        <a:xfrm>
          <a:off x="5802423" y="2480016"/>
          <a:ext cx="2637465" cy="1582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/>
            <a:t>Week 6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Duathlon</a:t>
          </a:r>
        </a:p>
      </dsp:txBody>
      <dsp:txXfrm>
        <a:off x="5802423" y="2480016"/>
        <a:ext cx="2637465" cy="15824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B74F0-AA42-468E-A50F-7751C433B696}">
      <dsp:nvSpPr>
        <dsp:cNvPr id="0" name=""/>
        <dsp:cNvSpPr/>
      </dsp:nvSpPr>
      <dsp:spPr>
        <a:xfrm>
          <a:off x="0" y="275426"/>
          <a:ext cx="2600047" cy="156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Week 1 Marathon Step Challenge </a:t>
          </a:r>
        </a:p>
      </dsp:txBody>
      <dsp:txXfrm>
        <a:off x="0" y="275426"/>
        <a:ext cx="2600047" cy="15600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B74F0-AA42-468E-A50F-7751C433B696}">
      <dsp:nvSpPr>
        <dsp:cNvPr id="0" name=""/>
        <dsp:cNvSpPr/>
      </dsp:nvSpPr>
      <dsp:spPr>
        <a:xfrm>
          <a:off x="0" y="275426"/>
          <a:ext cx="2600047" cy="156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Week</a:t>
          </a:r>
          <a:r>
            <a:rPr lang="en-GB" sz="3600" kern="1200" baseline="0" dirty="0"/>
            <a:t> 2 Exercise 200</a:t>
          </a:r>
          <a:endParaRPr lang="en-GB" sz="3600" kern="1200" dirty="0"/>
        </a:p>
      </dsp:txBody>
      <dsp:txXfrm>
        <a:off x="0" y="275426"/>
        <a:ext cx="2600047" cy="1560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491949"/>
            <a:ext cx="1481667" cy="393023"/>
          </a:xfrm>
          <a:prstGeom prst="rect">
            <a:avLst/>
          </a:prstGeom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4199467" y="8492311"/>
            <a:ext cx="2184400" cy="392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  <a:latin typeface="Avenir Roman"/>
                <a:cs typeface="Avenir Roman"/>
              </a:rPr>
              <a:t> Page </a:t>
            </a:r>
            <a:fld id="{301FDA83-767F-2F4F-8F43-47C395CFE869}" type="slidenum">
              <a:rPr lang="en-US" sz="1100" smtClean="0">
                <a:solidFill>
                  <a:schemeClr val="tx2"/>
                </a:solidFill>
                <a:latin typeface="Avenir Roman"/>
                <a:cs typeface="Avenir Roman"/>
              </a:rPr>
              <a:pPr/>
              <a:t>‹#›</a:t>
            </a:fld>
            <a:endParaRPr lang="en-US" sz="1100" dirty="0">
              <a:solidFill>
                <a:schemeClr val="tx2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37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8801" y="563690"/>
            <a:ext cx="4899109" cy="36743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00400" y="8551194"/>
            <a:ext cx="2971800" cy="394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1F497D"/>
                </a:solidFill>
                <a:latin typeface="Avenir Roman"/>
                <a:cs typeface="Avenir Roman"/>
              </a:defRPr>
            </a:lvl1pPr>
          </a:lstStyle>
          <a:p>
            <a:r>
              <a:rPr lang="en-US" dirty="0"/>
              <a:t>Page </a:t>
            </a:r>
            <a:fld id="{9F4D593B-5289-014A-90C4-B7FD7E7E93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51194"/>
            <a:ext cx="1485900" cy="3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1pPr>
    <a:lvl2pPr marL="4572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2pPr>
    <a:lvl3pPr marL="9144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3pPr>
    <a:lvl4pPr marL="13716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4pPr>
    <a:lvl5pPr marL="18288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495616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2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0103256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61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86558617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07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28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0704078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9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79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6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9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5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6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54666988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0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197037723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507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1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3882541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1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8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0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5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6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271763477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59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59199574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27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3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9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95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4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8492065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0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37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27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7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8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5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17860257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6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762790282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800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0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7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8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5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320156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4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6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77653831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54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4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2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546635559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89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656998010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970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3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86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2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52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18439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82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5170-2468-46C7-ACFA-61C722906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D1639-3FB8-4DBA-A8AD-93F30E1F8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E59C-EE95-4BCC-AC40-5DEB5943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EDA59-4770-403E-9DE2-74348134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4C694-0FE5-459E-98C8-53B04388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4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91840086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5167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BA0D-2E8B-4C2E-8880-0A266790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6DF5E-F85C-413F-A3C2-12B047750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C2219-72C5-46D3-BC5E-4DE46EB0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61699-DEBB-40C6-ADBA-FE55A2E3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C386-6664-4435-8728-229B2E4E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89602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8061-F063-43FE-B72A-5C113E97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46DC7-90CA-4B11-9266-D239970E9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C1021-AA67-433F-A7BA-3B81D924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EC487-1F3A-46F8-AADA-DA0B0BE4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413CF-605F-49CE-8E21-AD4E1F81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539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942E-2859-4E43-BB2F-BDCDCFC6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DC42-F8A4-4783-BB25-CFEBCB611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C75B-BB58-4887-874B-590DA7A22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8F5AC-57C3-4866-AA0E-8C88BAD3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66E80-E7E5-4FB7-9112-F7E3BA35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52EE8-5B4C-4FBD-97E2-51808979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857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CA51-9BD4-48D0-9AFC-8F1E5936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5EC56-5B6A-4173-93EA-367EA8097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0F329-B9CE-4E68-A157-46DA6F91B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0130F-2A6C-41AF-8FEA-5AE91EEBF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F8EEA-1849-4AFC-9E4E-770696838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B23AE-C901-4793-8D1C-BFD6DC75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2DA4D-91EF-4FA5-BF68-06F7216B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3C3D4D-1532-4D32-8FEE-6BAE70FD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27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8192-0691-47D1-9767-898A76D4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176A8-7A36-4BF8-9769-2871532A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B0948-9F11-4DA5-8C41-57E847AC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9D347-205F-409D-B526-ACE388F2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899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8FDDF-ED4D-46BB-829E-4E841631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370D5-E777-46E1-BDCF-3BC72407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038C7-A5D3-4AF9-A5B2-A032C1BF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5" name="Picture 4" descr="pescholar.png">
            <a:extLst>
              <a:ext uri="{FF2B5EF4-FFF2-40B4-BE49-F238E27FC236}">
                <a16:creationId xmlns:a16="http://schemas.microsoft.com/office/drawing/2014/main" id="{7F310C8B-07EB-4E4C-A57C-8A4025F63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87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CECA-0BD0-402F-974D-0002B5C1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BE26B-6F3B-4480-AA12-C6B27F0C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D0B1B-FD49-4399-B619-860A33F3C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72381-DFA3-45AF-A015-0EE31A42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34351-BEEA-4E11-9577-242AD52D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4DF29-AF22-46C6-A669-2DEB5F73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391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C7B0-272B-456D-9C33-DDB3C587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D6B2B3-45C3-4872-8EFE-ED876AF1A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13BE4-461E-4535-A76D-32A8CE055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94696-A1E1-4276-9A44-5797E4EC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51C71-BF16-4AD0-AED9-F9564FB4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014EF-4BD3-46C3-B6FD-BAB78D76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96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B7D1-3E4F-420D-8017-3F060958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1B054-BB78-4670-94E5-F57C9F16C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3CBEA-D24B-411C-B7E5-998C694B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CCFA2-F7DA-4198-AA64-C2191D4D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96503-7147-48BD-8C87-54F1E06C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609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3D97C-3CAA-4D3D-BEE2-BDCBAC2CA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F5A18-94AA-4875-B324-63D4030C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A0DF9-F92F-486B-85FC-C1E763B0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75245-2770-48EF-BAC6-D48CED51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8F752-A06F-4FC1-8FB5-EB5D17E8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5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 dirty="0"/>
              <a:t>[Resource Title]</a:t>
            </a:r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2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3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pescholar-landscap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84826"/>
            <a:ext cx="2316655" cy="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ANDSCAPE_LOGO_1_LIGHT BLU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" y="6102456"/>
            <a:ext cx="2261358" cy="5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ANDSCAPE_LOGO_1_GREEN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0" y="6126742"/>
            <a:ext cx="2247474" cy="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B520FC-E5A7-44EC-8D4D-2C21699C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5E1A6-03E5-45E9-8E75-650F07A11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8768-9854-4FC6-9C94-3E54E16A7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9ADA-B480-4344-8FFB-CF797AA1F651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5DE43-04ED-4594-9376-BCEE167E7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9774D-19E7-48C1-A2E9-E6F847CBA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903BD5-8B2C-48FE-A8CB-5FB191C04D28}"/>
              </a:ext>
            </a:extLst>
          </p:cNvPr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0F95E-9BD4-4E0A-9262-EF0EE2EA3467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9" name="Freeform 18">
              <a:extLst>
                <a:ext uri="{FF2B5EF4-FFF2-40B4-BE49-F238E27FC236}">
                  <a16:creationId xmlns:a16="http://schemas.microsoft.com/office/drawing/2014/main" id="{5CB4A8CF-62D9-457B-A303-4002C0AE589F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A48D8E0-A48F-4A11-9919-3756150D6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A4C5F4D-5B89-46CD-A5A8-1CEADE713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LANDSCAPE_LOGO_1_WHITE.eps">
            <a:extLst>
              <a:ext uri="{FF2B5EF4-FFF2-40B4-BE49-F238E27FC236}">
                <a16:creationId xmlns:a16="http://schemas.microsoft.com/office/drawing/2014/main" id="{8D6C0445-EB9B-4563-A671-72546E5968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>
            <a:extLst>
              <a:ext uri="{FF2B5EF4-FFF2-40B4-BE49-F238E27FC236}">
                <a16:creationId xmlns:a16="http://schemas.microsoft.com/office/drawing/2014/main" id="{2014B175-CEDC-42CE-8DD5-406CAA765669}"/>
              </a:ext>
            </a:extLst>
          </p:cNvPr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1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30" y="108963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Summer Sport Challenge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2800" b="1" dirty="0">
                <a:solidFill>
                  <a:srgbClr val="FFC000"/>
                </a:solidFill>
              </a:rPr>
              <a:t>6 Weeks, 6 Sports, 6 Personal Bests!  </a:t>
            </a:r>
            <a:endParaRPr lang="en-GB" sz="3600" b="1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45FED-04C3-4BE3-BC33-6556D70FBB56}"/>
              </a:ext>
            </a:extLst>
          </p:cNvPr>
          <p:cNvSpPr txBox="1"/>
          <p:nvPr/>
        </p:nvSpPr>
        <p:spPr>
          <a:xfrm>
            <a:off x="286137" y="1592791"/>
            <a:ext cx="857173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resource contains a set of 6 sporting event resource cards. It has been designed for the 6 week Summer Holidays with a different challenge each week. Each event is linked to a sporting target and allows you to reach the target and in some cases exceed it. Please adapt accordingly for your needs!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F3600-FBA0-4630-A075-C0B5C8E4316E}"/>
              </a:ext>
            </a:extLst>
          </p:cNvPr>
          <p:cNvSpPr txBox="1"/>
          <p:nvPr/>
        </p:nvSpPr>
        <p:spPr>
          <a:xfrm>
            <a:off x="1679246" y="2499150"/>
            <a:ext cx="6427176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This resource has been designed to be used once per week.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Please use the resource in whichever order you prefer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More that one activity can be completed each week and therefore revisited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You could use the same activity each week and try to better your weekly score</a:t>
            </a:r>
          </a:p>
          <a:p>
            <a:endParaRPr lang="en-GB" sz="1400" dirty="0"/>
          </a:p>
          <a:p>
            <a:r>
              <a:rPr lang="en-GB" sz="1400" dirty="0"/>
              <a:t>Included with the resource: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6 Event cards, one for each activity: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Marathon step challenge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Exercise 200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Ball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Catch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Climb Snowdon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Duathlon </a:t>
            </a:r>
            <a:endParaRPr lang="en-GB" sz="1100" dirty="0"/>
          </a:p>
        </p:txBody>
      </p:sp>
      <p:pic>
        <p:nvPicPr>
          <p:cNvPr id="1026" name="Picture 2" descr="Sports Events Across Goa For 12 Feb 2017 | Digital Goa">
            <a:extLst>
              <a:ext uri="{FF2B5EF4-FFF2-40B4-BE49-F238E27FC236}">
                <a16:creationId xmlns:a16="http://schemas.microsoft.com/office/drawing/2014/main" id="{CD766A02-DA89-456F-9945-14622155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5" y="57326"/>
            <a:ext cx="2341484" cy="12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0993B347-DD48-344D-94B8-3B46FD810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109557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30" y="108963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Summer Sport Challenge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2800" b="1" dirty="0">
                <a:solidFill>
                  <a:srgbClr val="FFC000"/>
                </a:solidFill>
              </a:rPr>
              <a:t>6 Weeks</a:t>
            </a:r>
            <a:r>
              <a:rPr lang="en-GB" sz="2800" b="1">
                <a:solidFill>
                  <a:srgbClr val="FFC000"/>
                </a:solidFill>
              </a:rPr>
              <a:t>, 6 </a:t>
            </a:r>
            <a:r>
              <a:rPr lang="en-GB" sz="2800" b="1" dirty="0">
                <a:solidFill>
                  <a:srgbClr val="FFC000"/>
                </a:solidFill>
              </a:rPr>
              <a:t>Sports, 6 Personal Bests! </a:t>
            </a:r>
            <a:endParaRPr lang="en-GB" sz="36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63D1-0CF4-40F5-934B-CA427D70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1026" name="Picture 2" descr="Sports Events Across Goa For 12 Feb 2017 | Digital Goa">
            <a:extLst>
              <a:ext uri="{FF2B5EF4-FFF2-40B4-BE49-F238E27FC236}">
                <a16:creationId xmlns:a16="http://schemas.microsoft.com/office/drawing/2014/main" id="{CD766A02-DA89-456F-9945-14622155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5" y="57326"/>
            <a:ext cx="2341484" cy="12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4A711D-B779-49D8-9376-F09443F11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405966"/>
              </p:ext>
            </p:extLst>
          </p:nvPr>
        </p:nvGraphicFramePr>
        <p:xfrm>
          <a:off x="428903" y="976543"/>
          <a:ext cx="8439889" cy="469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CCBBB93C-AF88-4D48-B387-E888B5FAD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429395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30" y="108963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Summer Sport Challenge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3600" b="1" dirty="0">
                <a:solidFill>
                  <a:srgbClr val="FFC000"/>
                </a:solidFill>
              </a:rPr>
              <a:t>Week 1</a:t>
            </a:r>
          </a:p>
        </p:txBody>
      </p:sp>
      <p:pic>
        <p:nvPicPr>
          <p:cNvPr id="1026" name="Picture 2" descr="Sports Events Across Goa For 12 Feb 2017 | Digital Goa">
            <a:extLst>
              <a:ext uri="{FF2B5EF4-FFF2-40B4-BE49-F238E27FC236}">
                <a16:creationId xmlns:a16="http://schemas.microsoft.com/office/drawing/2014/main" id="{CD766A02-DA89-456F-9945-14622155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5" y="57326"/>
            <a:ext cx="2341484" cy="12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4A711D-B779-49D8-9376-F09443F11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009569"/>
              </p:ext>
            </p:extLst>
          </p:nvPr>
        </p:nvGraphicFramePr>
        <p:xfrm>
          <a:off x="428903" y="1029809"/>
          <a:ext cx="2600047" cy="192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CA5975-0245-428F-8647-6835EFDA2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89893"/>
              </p:ext>
            </p:extLst>
          </p:nvPr>
        </p:nvGraphicFramePr>
        <p:xfrm>
          <a:off x="392927" y="4498384"/>
          <a:ext cx="8358145" cy="8737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93542">
                  <a:extLst>
                    <a:ext uri="{9D8B030D-6E8A-4147-A177-3AD203B41FA5}">
                      <a16:colId xmlns:a16="http://schemas.microsoft.com/office/drawing/2014/main" val="2043260678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2300563751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3539319302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734491964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1343632772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1014610384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1954479078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463122730"/>
                    </a:ext>
                  </a:extLst>
                </a:gridCol>
                <a:gridCol w="1209809">
                  <a:extLst>
                    <a:ext uri="{9D8B030D-6E8A-4147-A177-3AD203B41FA5}">
                      <a16:colId xmlns:a16="http://schemas.microsoft.com/office/drawing/2014/main" val="1915681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1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2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3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4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5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6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7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 steps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414011"/>
                  </a:ext>
                </a:extLst>
              </a:tr>
              <a:tr h="4848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 of steps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210650"/>
                  </a:ext>
                </a:extLst>
              </a:tr>
            </a:tbl>
          </a:graphicData>
        </a:graphic>
      </p:graphicFrame>
      <p:pic>
        <p:nvPicPr>
          <p:cNvPr id="2050" name="Picture 2" descr="Trainer Footprint photos, royalty-free images, graphics, vectors ...">
            <a:extLst>
              <a:ext uri="{FF2B5EF4-FFF2-40B4-BE49-F238E27FC236}">
                <a16:creationId xmlns:a16="http://schemas.microsoft.com/office/drawing/2014/main" id="{2D309369-C98E-42C4-AD51-BEA321DC6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4671" b="1813"/>
          <a:stretch/>
        </p:blipFill>
        <p:spPr bwMode="auto">
          <a:xfrm rot="5400000">
            <a:off x="1111393" y="2843088"/>
            <a:ext cx="807616" cy="22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ainer Footprint photos, royalty-free images, graphics, vectors ...">
            <a:extLst>
              <a:ext uri="{FF2B5EF4-FFF2-40B4-BE49-F238E27FC236}">
                <a16:creationId xmlns:a16="http://schemas.microsoft.com/office/drawing/2014/main" id="{20FE9391-A3EB-4E26-916D-E93F907CF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4671" b="1813"/>
          <a:stretch/>
        </p:blipFill>
        <p:spPr bwMode="auto">
          <a:xfrm rot="5400000">
            <a:off x="3418085" y="2909365"/>
            <a:ext cx="807616" cy="22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EEB7B6-E3CC-4390-A03D-45B9FB013A8A}"/>
              </a:ext>
            </a:extLst>
          </p:cNvPr>
          <p:cNvSpPr txBox="1"/>
          <p:nvPr/>
        </p:nvSpPr>
        <p:spPr>
          <a:xfrm>
            <a:off x="3382392" y="1333645"/>
            <a:ext cx="5388745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The average steps to complete a marathon is 63000!</a:t>
            </a:r>
          </a:p>
          <a:p>
            <a:pPr algn="ctr"/>
            <a:r>
              <a:rPr lang="en-GB" dirty="0"/>
              <a:t>Can you complete one in a week or quicker?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a step counter app or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need to complete at least 9000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day record your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quickly can you get to 63000?  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your total steps for the week?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CACF9AB-2AC9-B748-A529-5D63EBF93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58146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30" y="108963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Summer Sport Challenge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3600" b="1" dirty="0">
                <a:solidFill>
                  <a:srgbClr val="FFC000"/>
                </a:solidFill>
              </a:rPr>
              <a:t>Week 2</a:t>
            </a:r>
          </a:p>
        </p:txBody>
      </p:sp>
      <p:pic>
        <p:nvPicPr>
          <p:cNvPr id="1026" name="Picture 2" descr="Sports Events Across Goa For 12 Feb 2017 | Digital Goa">
            <a:extLst>
              <a:ext uri="{FF2B5EF4-FFF2-40B4-BE49-F238E27FC236}">
                <a16:creationId xmlns:a16="http://schemas.microsoft.com/office/drawing/2014/main" id="{CD766A02-DA89-456F-9945-14622155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5" y="57326"/>
            <a:ext cx="2341484" cy="12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4A711D-B779-49D8-9376-F09443F11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750255"/>
              </p:ext>
            </p:extLst>
          </p:nvPr>
        </p:nvGraphicFramePr>
        <p:xfrm>
          <a:off x="428903" y="1029809"/>
          <a:ext cx="2600047" cy="192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CA5975-0245-428F-8647-6835EFDA2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42570"/>
              </p:ext>
            </p:extLst>
          </p:nvPr>
        </p:nvGraphicFramePr>
        <p:xfrm>
          <a:off x="240069" y="4263789"/>
          <a:ext cx="8663861" cy="13766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50755">
                  <a:extLst>
                    <a:ext uri="{9D8B030D-6E8A-4147-A177-3AD203B41FA5}">
                      <a16:colId xmlns:a16="http://schemas.microsoft.com/office/drawing/2014/main" val="2043260678"/>
                    </a:ext>
                  </a:extLst>
                </a:gridCol>
                <a:gridCol w="772610">
                  <a:extLst>
                    <a:ext uri="{9D8B030D-6E8A-4147-A177-3AD203B41FA5}">
                      <a16:colId xmlns:a16="http://schemas.microsoft.com/office/drawing/2014/main" val="2300563751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3539319302"/>
                    </a:ext>
                  </a:extLst>
                </a:gridCol>
                <a:gridCol w="801973">
                  <a:extLst>
                    <a:ext uri="{9D8B030D-6E8A-4147-A177-3AD203B41FA5}">
                      <a16:colId xmlns:a16="http://schemas.microsoft.com/office/drawing/2014/main" val="734491964"/>
                    </a:ext>
                  </a:extLst>
                </a:gridCol>
                <a:gridCol w="944654">
                  <a:extLst>
                    <a:ext uri="{9D8B030D-6E8A-4147-A177-3AD203B41FA5}">
                      <a16:colId xmlns:a16="http://schemas.microsoft.com/office/drawing/2014/main" val="1343632772"/>
                    </a:ext>
                  </a:extLst>
                </a:gridCol>
                <a:gridCol w="926225">
                  <a:extLst>
                    <a:ext uri="{9D8B030D-6E8A-4147-A177-3AD203B41FA5}">
                      <a16:colId xmlns:a16="http://schemas.microsoft.com/office/drawing/2014/main" val="1014610384"/>
                    </a:ext>
                  </a:extLst>
                </a:gridCol>
                <a:gridCol w="926225">
                  <a:extLst>
                    <a:ext uri="{9D8B030D-6E8A-4147-A177-3AD203B41FA5}">
                      <a16:colId xmlns:a16="http://schemas.microsoft.com/office/drawing/2014/main" val="1954479078"/>
                    </a:ext>
                  </a:extLst>
                </a:gridCol>
                <a:gridCol w="926225">
                  <a:extLst>
                    <a:ext uri="{9D8B030D-6E8A-4147-A177-3AD203B41FA5}">
                      <a16:colId xmlns:a16="http://schemas.microsoft.com/office/drawing/2014/main" val="463122730"/>
                    </a:ext>
                  </a:extLst>
                </a:gridCol>
                <a:gridCol w="1254060">
                  <a:extLst>
                    <a:ext uri="{9D8B030D-6E8A-4147-A177-3AD203B41FA5}">
                      <a16:colId xmlns:a16="http://schemas.microsoft.com/office/drawing/2014/main" val="1915681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1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2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3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4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5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6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7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414011"/>
                  </a:ext>
                </a:extLst>
              </a:tr>
              <a:tr h="484818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To complete each 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12 Reps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15 Reps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20 Reps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26 Reps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34 Reps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40 Reps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53 Reps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200 Reps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543603"/>
                  </a:ext>
                </a:extLst>
              </a:tr>
              <a:tr h="484818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Exercise</a:t>
                      </a:r>
                    </a:p>
                    <a:p>
                      <a:pPr algn="ctr"/>
                      <a:r>
                        <a:rPr lang="en-GB" b="0" dirty="0"/>
                        <a:t>__________ </a:t>
                      </a:r>
                      <a:r>
                        <a:rPr lang="en-GB" b="0" dirty="0">
                          <a:sym typeface="Wingdings 2" panose="05020102010507070707" pitchFamily="18" charset="2"/>
                        </a:rPr>
                        <a:t>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5129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EEB7B6-E3CC-4390-A03D-45B9FB013A8A}"/>
              </a:ext>
            </a:extLst>
          </p:cNvPr>
          <p:cNvSpPr txBox="1"/>
          <p:nvPr/>
        </p:nvSpPr>
        <p:spPr>
          <a:xfrm>
            <a:off x="3382392" y="1333645"/>
            <a:ext cx="538874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Can you complete 200 reps in a week?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Choose an exercise from the list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day complete the number of reps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 2" panose="05020102010507070707" pitchFamily="18" charset="2"/>
              </a:rPr>
              <a:t> Each day as you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 2" panose="05020102010507070707" pitchFamily="18" charset="2"/>
              </a:rPr>
              <a:t> When you’ve completed 200</a:t>
            </a:r>
            <a:endParaRPr lang="en-GB" dirty="0"/>
          </a:p>
        </p:txBody>
      </p:sp>
      <p:pic>
        <p:nvPicPr>
          <p:cNvPr id="6" name="Picture 2" descr="Push ups exercises and yoga Royalty Free Vector Image">
            <a:extLst>
              <a:ext uri="{FF2B5EF4-FFF2-40B4-BE49-F238E27FC236}">
                <a16:creationId xmlns:a16="http://schemas.microsoft.com/office/drawing/2014/main" id="{BDA4647D-755D-4A70-8768-8B25CAEA2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35955" r="11884" b="28392"/>
          <a:stretch/>
        </p:blipFill>
        <p:spPr bwMode="auto">
          <a:xfrm>
            <a:off x="492209" y="3138350"/>
            <a:ext cx="1366221" cy="493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sparent Shoulders Clipart - Modified Push Ups Clipart , Free ...">
            <a:extLst>
              <a:ext uri="{FF2B5EF4-FFF2-40B4-BE49-F238E27FC236}">
                <a16:creationId xmlns:a16="http://schemas.microsoft.com/office/drawing/2014/main" id="{2440309A-2A95-42CD-806A-6BD9E853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8" y="2925418"/>
            <a:ext cx="910474" cy="767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t Ups Images, Stock Photos &amp; Vectors | Shutterstock">
            <a:extLst>
              <a:ext uri="{FF2B5EF4-FFF2-40B4-BE49-F238E27FC236}">
                <a16:creationId xmlns:a16="http://schemas.microsoft.com/office/drawing/2014/main" id="{C9A97A48-8A61-4C20-9BBF-0680416BE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11063" r="11675" b="11862"/>
          <a:stretch/>
        </p:blipFill>
        <p:spPr bwMode="auto">
          <a:xfrm>
            <a:off x="4168641" y="2904381"/>
            <a:ext cx="987835" cy="809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uch Ground Star Jump | Übung">
            <a:extLst>
              <a:ext uri="{FF2B5EF4-FFF2-40B4-BE49-F238E27FC236}">
                <a16:creationId xmlns:a16="http://schemas.microsoft.com/office/drawing/2014/main" id="{5479908A-4A5D-461E-9030-8F8747A0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18" y="2995912"/>
            <a:ext cx="1445475" cy="688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s it worth it? Skipping | Life and style | The Guardian">
            <a:extLst>
              <a:ext uri="{FF2B5EF4-FFF2-40B4-BE49-F238E27FC236}">
                <a16:creationId xmlns:a16="http://schemas.microsoft.com/office/drawing/2014/main" id="{0F345821-7C21-4F62-9E1E-B46206F7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42" y="2862311"/>
            <a:ext cx="599278" cy="809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80C332-28F0-46E0-ADB3-594EB26872BE}"/>
              </a:ext>
            </a:extLst>
          </p:cNvPr>
          <p:cNvSpPr txBox="1"/>
          <p:nvPr/>
        </p:nvSpPr>
        <p:spPr>
          <a:xfrm>
            <a:off x="721347" y="3824597"/>
            <a:ext cx="82436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Press 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AC0542-B1A9-405D-8729-479A3AF27BDF}"/>
              </a:ext>
            </a:extLst>
          </p:cNvPr>
          <p:cNvSpPr txBox="1"/>
          <p:nvPr/>
        </p:nvSpPr>
        <p:spPr>
          <a:xfrm>
            <a:off x="2325708" y="3824597"/>
            <a:ext cx="120289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Box Press 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CAB426-D7A3-487D-8A98-635E3AACE8EA}"/>
              </a:ext>
            </a:extLst>
          </p:cNvPr>
          <p:cNvSpPr txBox="1"/>
          <p:nvPr/>
        </p:nvSpPr>
        <p:spPr>
          <a:xfrm>
            <a:off x="4250376" y="3814466"/>
            <a:ext cx="82436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Sit 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D3A7CD-75A5-4D9C-8B72-DBB5560DBDCF}"/>
              </a:ext>
            </a:extLst>
          </p:cNvPr>
          <p:cNvSpPr txBox="1"/>
          <p:nvPr/>
        </p:nvSpPr>
        <p:spPr>
          <a:xfrm>
            <a:off x="5470265" y="3831114"/>
            <a:ext cx="19844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Touch ground star jump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61FBCF-A51B-49B8-B0E4-EC3303A4EC73}"/>
              </a:ext>
            </a:extLst>
          </p:cNvPr>
          <p:cNvSpPr txBox="1"/>
          <p:nvPr/>
        </p:nvSpPr>
        <p:spPr>
          <a:xfrm>
            <a:off x="7918699" y="3824596"/>
            <a:ext cx="82436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Skipping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A26EC4B-8A76-5143-90C6-573BA6C8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401983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30" y="108963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Summer Sport Challenge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3600" b="1" dirty="0">
                <a:solidFill>
                  <a:srgbClr val="FFC000"/>
                </a:solidFill>
              </a:rPr>
              <a:t>Week 3</a:t>
            </a:r>
          </a:p>
        </p:txBody>
      </p:sp>
      <p:pic>
        <p:nvPicPr>
          <p:cNvPr id="1026" name="Picture 2" descr="Sports Events Across Goa For 12 Feb 2017 | Digital Goa">
            <a:extLst>
              <a:ext uri="{FF2B5EF4-FFF2-40B4-BE49-F238E27FC236}">
                <a16:creationId xmlns:a16="http://schemas.microsoft.com/office/drawing/2014/main" id="{CD766A02-DA89-456F-9945-14622155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5" y="57326"/>
            <a:ext cx="2341484" cy="12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4A711D-B779-49D8-9376-F09443F11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583971"/>
              </p:ext>
            </p:extLst>
          </p:nvPr>
        </p:nvGraphicFramePr>
        <p:xfrm>
          <a:off x="428903" y="991007"/>
          <a:ext cx="2600047" cy="192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EEB7B6-E3CC-4390-A03D-45B9FB013A8A}"/>
              </a:ext>
            </a:extLst>
          </p:cNvPr>
          <p:cNvSpPr txBox="1"/>
          <p:nvPr/>
        </p:nvSpPr>
        <p:spPr>
          <a:xfrm>
            <a:off x="3631351" y="1251963"/>
            <a:ext cx="5333158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Ronaldo has scored 55 free kicks in his career</a:t>
            </a:r>
          </a:p>
          <a:p>
            <a:pPr algn="ctr"/>
            <a:r>
              <a:rPr lang="en-GB" b="1" dirty="0"/>
              <a:t>Can you do it in a week?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 2" panose="05020102010507070707" pitchFamily="18" charset="2"/>
              </a:rPr>
              <a:t>Set up a cone or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 2" panose="05020102010507070707" pitchFamily="18" charset="2"/>
              </a:rPr>
              <a:t>Using a ball of your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 2" panose="05020102010507070707" pitchFamily="18" charset="2"/>
              </a:rPr>
              <a:t>Try to kick the ball to hit the cone or target from different distances and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 2" panose="05020102010507070707" pitchFamily="18" charset="2"/>
              </a:rPr>
              <a:t>Record your scores each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 2" panose="05020102010507070707" pitchFamily="18" charset="2"/>
              </a:rPr>
              <a:t>Can you get 55 or more in a week?</a:t>
            </a:r>
            <a:endParaRPr lang="en-GB" sz="1600" dirty="0"/>
          </a:p>
        </p:txBody>
      </p: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B34E8407-8EDB-4142-98E2-DF9E84F9D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10330"/>
              </p:ext>
            </p:extLst>
          </p:nvPr>
        </p:nvGraphicFramePr>
        <p:xfrm>
          <a:off x="279253" y="2913747"/>
          <a:ext cx="3309658" cy="272132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16541">
                  <a:extLst>
                    <a:ext uri="{9D8B030D-6E8A-4147-A177-3AD203B41FA5}">
                      <a16:colId xmlns:a16="http://schemas.microsoft.com/office/drawing/2014/main" val="2043260678"/>
                    </a:ext>
                  </a:extLst>
                </a:gridCol>
                <a:gridCol w="1893117">
                  <a:extLst>
                    <a:ext uri="{9D8B030D-6E8A-4147-A177-3AD203B41FA5}">
                      <a16:colId xmlns:a16="http://schemas.microsoft.com/office/drawing/2014/main" val="2300563751"/>
                    </a:ext>
                  </a:extLst>
                </a:gridCol>
              </a:tblGrid>
              <a:tr h="27597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Number of hit targets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414011"/>
                  </a:ext>
                </a:extLst>
              </a:tr>
              <a:tr h="29501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Day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210650"/>
                  </a:ext>
                </a:extLst>
              </a:tr>
              <a:tr h="34529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Day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429703"/>
                  </a:ext>
                </a:extLst>
              </a:tr>
              <a:tr h="28156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Day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855498"/>
                  </a:ext>
                </a:extLst>
              </a:tr>
              <a:tr h="29097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Day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852262"/>
                  </a:ext>
                </a:extLst>
              </a:tr>
              <a:tr h="29501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Day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488239"/>
                  </a:ext>
                </a:extLst>
              </a:tr>
              <a:tr h="325942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Day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63052"/>
                  </a:ext>
                </a:extLst>
              </a:tr>
              <a:tr h="304951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Day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652781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Total target hits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587740"/>
                  </a:ext>
                </a:extLst>
              </a:tr>
            </a:tbl>
          </a:graphicData>
        </a:graphic>
      </p:graphicFrame>
      <p:pic>
        <p:nvPicPr>
          <p:cNvPr id="4098" name="Picture 2" descr="Ronaldo Cliparts 6 - 1024 X 566 - WebComicms.Net">
            <a:extLst>
              <a:ext uri="{FF2B5EF4-FFF2-40B4-BE49-F238E27FC236}">
                <a16:creationId xmlns:a16="http://schemas.microsoft.com/office/drawing/2014/main" id="{7DF8FE0F-5D72-4EEC-90AC-FC7607E1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97" y="3637869"/>
            <a:ext cx="4518212" cy="249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99AB3750-D492-C340-82C7-856DF078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363326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30" y="108963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Summer Sport Challenge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3600" b="1" dirty="0">
                <a:solidFill>
                  <a:srgbClr val="FFC000"/>
                </a:solidFill>
              </a:rPr>
              <a:t>Week 4</a:t>
            </a:r>
          </a:p>
        </p:txBody>
      </p:sp>
      <p:pic>
        <p:nvPicPr>
          <p:cNvPr id="1026" name="Picture 2" descr="Sports Events Across Goa For 12 Feb 2017 | Digital Goa">
            <a:extLst>
              <a:ext uri="{FF2B5EF4-FFF2-40B4-BE49-F238E27FC236}">
                <a16:creationId xmlns:a16="http://schemas.microsoft.com/office/drawing/2014/main" id="{CD766A02-DA89-456F-9945-14622155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5" y="57326"/>
            <a:ext cx="2341484" cy="12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4A711D-B779-49D8-9376-F09443F11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261834"/>
              </p:ext>
            </p:extLst>
          </p:nvPr>
        </p:nvGraphicFramePr>
        <p:xfrm>
          <a:off x="428903" y="991007"/>
          <a:ext cx="2600047" cy="192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EEB7B6-E3CC-4390-A03D-45B9FB013A8A}"/>
              </a:ext>
            </a:extLst>
          </p:cNvPr>
          <p:cNvSpPr txBox="1"/>
          <p:nvPr/>
        </p:nvSpPr>
        <p:spPr>
          <a:xfrm>
            <a:off x="3182192" y="1251963"/>
            <a:ext cx="586571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Ben Stokes has caught 130 catches for England</a:t>
            </a:r>
          </a:p>
          <a:p>
            <a:pPr algn="ctr"/>
            <a:r>
              <a:rPr lang="en-GB" b="1" dirty="0"/>
              <a:t>Can you do it in a week?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Ask a family member or friend to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 2" panose="05020102010507070707" pitchFamily="18" charset="2"/>
              </a:rPr>
              <a:t>Use a ball of your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 2" panose="05020102010507070707" pitchFamily="18" charset="2"/>
              </a:rPr>
              <a:t>Ask your partner to throw the ball to you at different heights and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 2" panose="05020102010507070707" pitchFamily="18" charset="2"/>
              </a:rPr>
              <a:t>Catch the ball as many times as you can in a row each 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 2" panose="05020102010507070707" pitchFamily="18" charset="2"/>
              </a:rPr>
              <a:t>Record your scores</a:t>
            </a:r>
            <a:endParaRPr lang="en-GB" dirty="0"/>
          </a:p>
        </p:txBody>
      </p: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B34E8407-8EDB-4142-98E2-DF9E84F9D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84940"/>
              </p:ext>
            </p:extLst>
          </p:nvPr>
        </p:nvGraphicFramePr>
        <p:xfrm>
          <a:off x="413438" y="2871187"/>
          <a:ext cx="2647054" cy="284233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32945">
                  <a:extLst>
                    <a:ext uri="{9D8B030D-6E8A-4147-A177-3AD203B41FA5}">
                      <a16:colId xmlns:a16="http://schemas.microsoft.com/office/drawing/2014/main" val="2043260678"/>
                    </a:ext>
                  </a:extLst>
                </a:gridCol>
                <a:gridCol w="1514109">
                  <a:extLst>
                    <a:ext uri="{9D8B030D-6E8A-4147-A177-3AD203B41FA5}">
                      <a16:colId xmlns:a16="http://schemas.microsoft.com/office/drawing/2014/main" val="2300563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Number of catches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414011"/>
                  </a:ext>
                </a:extLst>
              </a:tr>
              <a:tr h="295013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Day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210650"/>
                  </a:ext>
                </a:extLst>
              </a:tr>
              <a:tr h="345293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Day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429703"/>
                  </a:ext>
                </a:extLst>
              </a:tr>
              <a:tr h="281566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Day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855498"/>
                  </a:ext>
                </a:extLst>
              </a:tr>
              <a:tr h="290979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Day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852262"/>
                  </a:ext>
                </a:extLst>
              </a:tr>
              <a:tr h="295013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Day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488239"/>
                  </a:ext>
                </a:extLst>
              </a:tr>
              <a:tr h="325942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Day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63052"/>
                  </a:ext>
                </a:extLst>
              </a:tr>
              <a:tr h="304951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Day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652781"/>
                  </a:ext>
                </a:extLst>
              </a:tr>
              <a:tr h="306593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Total catches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587740"/>
                  </a:ext>
                </a:extLst>
              </a:tr>
            </a:tbl>
          </a:graphicData>
        </a:graphic>
      </p:graphicFrame>
      <p:pic>
        <p:nvPicPr>
          <p:cNvPr id="3074" name="Picture 2" descr="Ben Stokes Stickers | Redbubble">
            <a:extLst>
              <a:ext uri="{FF2B5EF4-FFF2-40B4-BE49-F238E27FC236}">
                <a16:creationId xmlns:a16="http://schemas.microsoft.com/office/drawing/2014/main" id="{C9F21F1D-4639-4C32-B248-D380E13C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09" y="3155777"/>
            <a:ext cx="3291841" cy="32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CD6690A4-F38A-5543-A114-3585CC332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45104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30" y="108963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Summer Sport Challenge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3600" b="1" dirty="0">
                <a:solidFill>
                  <a:srgbClr val="FFC000"/>
                </a:solidFill>
              </a:rPr>
              <a:t>Week 5</a:t>
            </a:r>
          </a:p>
        </p:txBody>
      </p:sp>
      <p:pic>
        <p:nvPicPr>
          <p:cNvPr id="1026" name="Picture 2" descr="Sports Events Across Goa For 12 Feb 2017 | Digital Goa">
            <a:extLst>
              <a:ext uri="{FF2B5EF4-FFF2-40B4-BE49-F238E27FC236}">
                <a16:creationId xmlns:a16="http://schemas.microsoft.com/office/drawing/2014/main" id="{CD766A02-DA89-456F-9945-14622155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5" y="57326"/>
            <a:ext cx="2341484" cy="12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4A711D-B779-49D8-9376-F09443F11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138849"/>
              </p:ext>
            </p:extLst>
          </p:nvPr>
        </p:nvGraphicFramePr>
        <p:xfrm>
          <a:off x="428903" y="1029809"/>
          <a:ext cx="2600047" cy="192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EEB7B6-E3CC-4390-A03D-45B9FB013A8A}"/>
              </a:ext>
            </a:extLst>
          </p:cNvPr>
          <p:cNvSpPr txBox="1"/>
          <p:nvPr/>
        </p:nvSpPr>
        <p:spPr>
          <a:xfrm>
            <a:off x="3382392" y="1305525"/>
            <a:ext cx="5388745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Can you complete 4613 steps to conquer Snowdonia?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the stairs in your house (approx. 14 steps)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need to complete at least 660 steps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That’s 47 times up your stairs each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day record your steps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quickly can you get to 4614 steps?  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your total steps for the week?</a:t>
            </a:r>
          </a:p>
        </p:txBody>
      </p: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76715669-231C-4756-888E-330043461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390605"/>
              </p:ext>
            </p:extLst>
          </p:nvPr>
        </p:nvGraphicFramePr>
        <p:xfrm>
          <a:off x="392927" y="4501724"/>
          <a:ext cx="8358145" cy="8737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93542">
                  <a:extLst>
                    <a:ext uri="{9D8B030D-6E8A-4147-A177-3AD203B41FA5}">
                      <a16:colId xmlns:a16="http://schemas.microsoft.com/office/drawing/2014/main" val="2043260678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2300563751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3539319302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734491964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1343632772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1014610384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1954479078"/>
                    </a:ext>
                  </a:extLst>
                </a:gridCol>
                <a:gridCol w="893542">
                  <a:extLst>
                    <a:ext uri="{9D8B030D-6E8A-4147-A177-3AD203B41FA5}">
                      <a16:colId xmlns:a16="http://schemas.microsoft.com/office/drawing/2014/main" val="463122730"/>
                    </a:ext>
                  </a:extLst>
                </a:gridCol>
                <a:gridCol w="1209809">
                  <a:extLst>
                    <a:ext uri="{9D8B030D-6E8A-4147-A177-3AD203B41FA5}">
                      <a16:colId xmlns:a16="http://schemas.microsoft.com/office/drawing/2014/main" val="1915681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1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2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3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4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5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6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7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 steps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414011"/>
                  </a:ext>
                </a:extLst>
              </a:tr>
              <a:tr h="48481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 of steps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210650"/>
                  </a:ext>
                </a:extLst>
              </a:tr>
            </a:tbl>
          </a:graphicData>
        </a:graphic>
      </p:graphicFrame>
      <p:pic>
        <p:nvPicPr>
          <p:cNvPr id="2050" name="Picture 2" descr="Pin by Federico Vasquez on T-shirts in 2020 | Mountain silhouette ...">
            <a:extLst>
              <a:ext uri="{FF2B5EF4-FFF2-40B4-BE49-F238E27FC236}">
                <a16:creationId xmlns:a16="http://schemas.microsoft.com/office/drawing/2014/main" id="{396F0342-5D52-41BB-B864-08A47F892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6"/>
          <a:stretch/>
        </p:blipFill>
        <p:spPr bwMode="auto">
          <a:xfrm>
            <a:off x="1312433" y="3098352"/>
            <a:ext cx="4501403" cy="13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1D9071EB-883A-6946-BEF8-6E4DA3C64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65262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6D8A-F2D5-43E6-9C24-BDBC6FDD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30" y="108963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C000"/>
                </a:solidFill>
              </a:rPr>
              <a:t>Summer Sport Challenge</a:t>
            </a:r>
            <a:br>
              <a:rPr lang="en-GB" sz="3600" b="1" dirty="0">
                <a:solidFill>
                  <a:srgbClr val="FFC000"/>
                </a:solidFill>
              </a:rPr>
            </a:br>
            <a:r>
              <a:rPr lang="en-GB" sz="3600" b="1" dirty="0">
                <a:solidFill>
                  <a:srgbClr val="FFC000"/>
                </a:solidFill>
              </a:rPr>
              <a:t>Week 6</a:t>
            </a:r>
          </a:p>
        </p:txBody>
      </p:sp>
      <p:pic>
        <p:nvPicPr>
          <p:cNvPr id="1026" name="Picture 2" descr="Sports Events Across Goa For 12 Feb 2017 | Digital Goa">
            <a:extLst>
              <a:ext uri="{FF2B5EF4-FFF2-40B4-BE49-F238E27FC236}">
                <a16:creationId xmlns:a16="http://schemas.microsoft.com/office/drawing/2014/main" id="{CD766A02-DA89-456F-9945-14622155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5" y="57326"/>
            <a:ext cx="2341484" cy="12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4A711D-B779-49D8-9376-F09443F11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621486"/>
              </p:ext>
            </p:extLst>
          </p:nvPr>
        </p:nvGraphicFramePr>
        <p:xfrm>
          <a:off x="428903" y="1029809"/>
          <a:ext cx="2600047" cy="192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CA5975-0245-428F-8647-6835EFDA2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71752"/>
              </p:ext>
            </p:extLst>
          </p:nvPr>
        </p:nvGraphicFramePr>
        <p:xfrm>
          <a:off x="240069" y="4009430"/>
          <a:ext cx="8663861" cy="14909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50755">
                  <a:extLst>
                    <a:ext uri="{9D8B030D-6E8A-4147-A177-3AD203B41FA5}">
                      <a16:colId xmlns:a16="http://schemas.microsoft.com/office/drawing/2014/main" val="2043260678"/>
                    </a:ext>
                  </a:extLst>
                </a:gridCol>
                <a:gridCol w="772610">
                  <a:extLst>
                    <a:ext uri="{9D8B030D-6E8A-4147-A177-3AD203B41FA5}">
                      <a16:colId xmlns:a16="http://schemas.microsoft.com/office/drawing/2014/main" val="2300563751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3539319302"/>
                    </a:ext>
                  </a:extLst>
                </a:gridCol>
                <a:gridCol w="801973">
                  <a:extLst>
                    <a:ext uri="{9D8B030D-6E8A-4147-A177-3AD203B41FA5}">
                      <a16:colId xmlns:a16="http://schemas.microsoft.com/office/drawing/2014/main" val="734491964"/>
                    </a:ext>
                  </a:extLst>
                </a:gridCol>
                <a:gridCol w="944654">
                  <a:extLst>
                    <a:ext uri="{9D8B030D-6E8A-4147-A177-3AD203B41FA5}">
                      <a16:colId xmlns:a16="http://schemas.microsoft.com/office/drawing/2014/main" val="1343632772"/>
                    </a:ext>
                  </a:extLst>
                </a:gridCol>
                <a:gridCol w="926225">
                  <a:extLst>
                    <a:ext uri="{9D8B030D-6E8A-4147-A177-3AD203B41FA5}">
                      <a16:colId xmlns:a16="http://schemas.microsoft.com/office/drawing/2014/main" val="1014610384"/>
                    </a:ext>
                  </a:extLst>
                </a:gridCol>
                <a:gridCol w="926225">
                  <a:extLst>
                    <a:ext uri="{9D8B030D-6E8A-4147-A177-3AD203B41FA5}">
                      <a16:colId xmlns:a16="http://schemas.microsoft.com/office/drawing/2014/main" val="1954479078"/>
                    </a:ext>
                  </a:extLst>
                </a:gridCol>
                <a:gridCol w="926225">
                  <a:extLst>
                    <a:ext uri="{9D8B030D-6E8A-4147-A177-3AD203B41FA5}">
                      <a16:colId xmlns:a16="http://schemas.microsoft.com/office/drawing/2014/main" val="463122730"/>
                    </a:ext>
                  </a:extLst>
                </a:gridCol>
                <a:gridCol w="1254060">
                  <a:extLst>
                    <a:ext uri="{9D8B030D-6E8A-4147-A177-3AD203B41FA5}">
                      <a16:colId xmlns:a16="http://schemas.microsoft.com/office/drawing/2014/main" val="1915681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1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2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3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4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5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6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7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414011"/>
                  </a:ext>
                </a:extLst>
              </a:tr>
              <a:tr h="484818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Number of minutes</a:t>
                      </a:r>
                    </a:p>
                    <a:p>
                      <a:pPr algn="ctr"/>
                      <a:endParaRPr lang="en-GB" b="0" dirty="0"/>
                    </a:p>
                    <a:p>
                      <a:pPr algn="ctr"/>
                      <a:r>
                        <a:rPr lang="en-GB" b="0" dirty="0"/>
                        <a:t>Cycling or running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5436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EEB7B6-E3CC-4390-A03D-45B9FB013A8A}"/>
              </a:ext>
            </a:extLst>
          </p:cNvPr>
          <p:cNvSpPr txBox="1"/>
          <p:nvPr/>
        </p:nvSpPr>
        <p:spPr>
          <a:xfrm>
            <a:off x="3160676" y="1274048"/>
            <a:ext cx="5908747" cy="18466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average duathlon takes 210 minutes to complete </a:t>
            </a:r>
          </a:p>
          <a:p>
            <a:pPr algn="ctr"/>
            <a:r>
              <a:rPr lang="en-GB" sz="1600" dirty="0"/>
              <a:t>Using running and cycling can you complete one in a week?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day choose a run or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Time how long (in minutes) you run or cycle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Record your daily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How many days can you complete a duathlon 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What is your total minutes achieved in a week?  </a:t>
            </a:r>
          </a:p>
        </p:txBody>
      </p:sp>
      <p:pic>
        <p:nvPicPr>
          <p:cNvPr id="5122" name="Picture 2" descr="Latest News | Reviews - NEW TO TRIATHLON...WHY NOT TRY OUT A ...">
            <a:extLst>
              <a:ext uri="{FF2B5EF4-FFF2-40B4-BE49-F238E27FC236}">
                <a16:creationId xmlns:a16="http://schemas.microsoft.com/office/drawing/2014/main" id="{0960A09F-D1E1-4693-8DD6-BB106BF06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9" b="33520"/>
          <a:stretch/>
        </p:blipFill>
        <p:spPr bwMode="auto">
          <a:xfrm>
            <a:off x="1678193" y="3332014"/>
            <a:ext cx="1312433" cy="6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atest News | Reviews - NEW TO TRIATHLON...WHY NOT TRY OUT A ...">
            <a:extLst>
              <a:ext uri="{FF2B5EF4-FFF2-40B4-BE49-F238E27FC236}">
                <a16:creationId xmlns:a16="http://schemas.microsoft.com/office/drawing/2014/main" id="{0A567771-AE2B-4E33-9CB9-3F7017012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9" b="33520"/>
          <a:stretch/>
        </p:blipFill>
        <p:spPr bwMode="auto">
          <a:xfrm>
            <a:off x="3029218" y="3337201"/>
            <a:ext cx="1312433" cy="6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atest News | Reviews - NEW TO TRIATHLON...WHY NOT TRY OUT A ...">
            <a:extLst>
              <a:ext uri="{FF2B5EF4-FFF2-40B4-BE49-F238E27FC236}">
                <a16:creationId xmlns:a16="http://schemas.microsoft.com/office/drawing/2014/main" id="{A9B124D2-C06F-45E9-903A-808086CB0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9" b="33520"/>
          <a:stretch/>
        </p:blipFill>
        <p:spPr bwMode="auto">
          <a:xfrm>
            <a:off x="365760" y="3326828"/>
            <a:ext cx="1312433" cy="6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atest News | Reviews - NEW TO TRIATHLON...WHY NOT TRY OUT A ...">
            <a:extLst>
              <a:ext uri="{FF2B5EF4-FFF2-40B4-BE49-F238E27FC236}">
                <a16:creationId xmlns:a16="http://schemas.microsoft.com/office/drawing/2014/main" id="{E625ED3D-A557-4312-B614-4C66BB67F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9" b="33520"/>
          <a:stretch/>
        </p:blipFill>
        <p:spPr bwMode="auto">
          <a:xfrm>
            <a:off x="4341651" y="3337201"/>
            <a:ext cx="1312433" cy="6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Latest News | Reviews - NEW TO TRIATHLON...WHY NOT TRY OUT A ...">
            <a:extLst>
              <a:ext uri="{FF2B5EF4-FFF2-40B4-BE49-F238E27FC236}">
                <a16:creationId xmlns:a16="http://schemas.microsoft.com/office/drawing/2014/main" id="{AE45266D-0FC2-4247-A325-356B39E6A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9" b="33520"/>
          <a:stretch/>
        </p:blipFill>
        <p:spPr bwMode="auto">
          <a:xfrm>
            <a:off x="5654084" y="3337201"/>
            <a:ext cx="1312433" cy="6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Latest News | Reviews - NEW TO TRIATHLON...WHY NOT TRY OUT A ...">
            <a:extLst>
              <a:ext uri="{FF2B5EF4-FFF2-40B4-BE49-F238E27FC236}">
                <a16:creationId xmlns:a16="http://schemas.microsoft.com/office/drawing/2014/main" id="{FFBA5C6D-22CD-4C08-A022-C3177189E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9" b="33520"/>
          <a:stretch/>
        </p:blipFill>
        <p:spPr bwMode="auto">
          <a:xfrm>
            <a:off x="6966517" y="3337201"/>
            <a:ext cx="1312433" cy="6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12C5C008-51B1-4547-AD0C-911BBE92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3183365926"/>
      </p:ext>
    </p:extLst>
  </p:cSld>
  <p:clrMapOvr>
    <a:masterClrMapping/>
  </p:clrMapOvr>
</p:sld>
</file>

<file path=ppt/theme/theme1.xml><?xml version="1.0" encoding="utf-8"?>
<a:theme xmlns:a="http://schemas.openxmlformats.org/drawingml/2006/main" name="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847</Words>
  <Application>Microsoft Macintosh PowerPoint</Application>
  <PresentationFormat>On-screen Show (4:3)</PresentationFormat>
  <Paragraphs>163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Avenir Book</vt:lpstr>
      <vt:lpstr>Avenir Roman</vt:lpstr>
      <vt:lpstr>Calibri</vt:lpstr>
      <vt:lpstr>Calibri Light</vt:lpstr>
      <vt:lpstr>Wingdings 2</vt:lpstr>
      <vt:lpstr>PE Scholar</vt:lpstr>
      <vt:lpstr>2_PE Scholar</vt:lpstr>
      <vt:lpstr>1_PE Scholar</vt:lpstr>
      <vt:lpstr>PE Scholar White</vt:lpstr>
      <vt:lpstr>1_PE Scholar White</vt:lpstr>
      <vt:lpstr>2_PE Scholar White</vt:lpstr>
      <vt:lpstr>Office Theme</vt:lpstr>
      <vt:lpstr>Summer Sport Challenge 6 Weeks, 6 Sports, 6 Personal Bests!  </vt:lpstr>
      <vt:lpstr>Summer Sport Challenge 6 Weeks, 6 Sports, 6 Personal Bests! </vt:lpstr>
      <vt:lpstr>Summer Sport Challenge Week 1</vt:lpstr>
      <vt:lpstr>Summer Sport Challenge Week 2</vt:lpstr>
      <vt:lpstr>Summer Sport Challenge Week 3</vt:lpstr>
      <vt:lpstr>Summer Sport Challenge Week 4</vt:lpstr>
      <vt:lpstr>Summer Sport Challenge Week 5</vt:lpstr>
      <vt:lpstr>Summer Sport Challenge Week 6</vt:lpstr>
    </vt:vector>
  </TitlesOfParts>
  <Company>Scholary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Myers</dc:creator>
  <cp:lastModifiedBy>Microsoft Office User</cp:lastModifiedBy>
  <cp:revision>229</cp:revision>
  <dcterms:created xsi:type="dcterms:W3CDTF">2016-08-20T10:37:20Z</dcterms:created>
  <dcterms:modified xsi:type="dcterms:W3CDTF">2020-07-10T07:05:18Z</dcterms:modified>
</cp:coreProperties>
</file>