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256" r:id="rId2"/>
    <p:sldId id="624" r:id="rId3"/>
    <p:sldId id="258" r:id="rId4"/>
    <p:sldId id="590" r:id="rId5"/>
    <p:sldId id="259" r:id="rId6"/>
    <p:sldId id="572" r:id="rId7"/>
    <p:sldId id="573" r:id="rId8"/>
    <p:sldId id="574" r:id="rId9"/>
    <p:sldId id="589" r:id="rId10"/>
    <p:sldId id="625" r:id="rId11"/>
    <p:sldId id="548" r:id="rId12"/>
    <p:sldId id="559" r:id="rId13"/>
    <p:sldId id="599" r:id="rId14"/>
    <p:sldId id="557" r:id="rId15"/>
    <p:sldId id="558" r:id="rId16"/>
    <p:sldId id="560" r:id="rId17"/>
    <p:sldId id="600" r:id="rId18"/>
    <p:sldId id="626" r:id="rId19"/>
    <p:sldId id="601" r:id="rId20"/>
    <p:sldId id="602" r:id="rId21"/>
    <p:sldId id="610" r:id="rId22"/>
    <p:sldId id="606" r:id="rId23"/>
    <p:sldId id="607" r:id="rId24"/>
    <p:sldId id="608" r:id="rId25"/>
    <p:sldId id="603" r:id="rId26"/>
    <p:sldId id="627" r:id="rId27"/>
    <p:sldId id="562" r:id="rId28"/>
    <p:sldId id="563" r:id="rId29"/>
    <p:sldId id="611" r:id="rId30"/>
    <p:sldId id="612" r:id="rId31"/>
    <p:sldId id="613" r:id="rId32"/>
    <p:sldId id="604" r:id="rId33"/>
    <p:sldId id="628" r:id="rId34"/>
    <p:sldId id="576" r:id="rId35"/>
    <p:sldId id="577" r:id="rId36"/>
    <p:sldId id="579" r:id="rId37"/>
    <p:sldId id="580" r:id="rId38"/>
    <p:sldId id="581"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1" roundtripDataSignature="AMtx7mg2nYnWXN2g6CuacriXgVgvV9q0r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148"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94"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29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29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29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93" Type="http://schemas.openxmlformats.org/officeDocument/2006/relationships/viewProps" Target="viewProps.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6" name="Google Shape;55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395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1502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8230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0622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1310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9509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278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4896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6" name="Google Shape;55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3330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991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6" name="Google Shape;55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636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732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6105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9275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2949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4609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4727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6" name="Google Shape;55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72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6650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470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51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525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190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1977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6" name="Google Shape;55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069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1897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2340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9275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982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4609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419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1354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1960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677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967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3" name="Google Shape;13;p257"/>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9600"/>
              <a:buFont typeface="Arial"/>
              <a:buNone/>
              <a:defRPr sz="9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57"/>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2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58"/>
          <p:cNvSpPr txBox="1">
            <a:spLocks noGrp="1"/>
          </p:cNvSpPr>
          <p:nvPr>
            <p:ph type="body" idx="1"/>
          </p:nvPr>
        </p:nvSpPr>
        <p:spPr>
          <a:xfrm>
            <a:off x="838200" y="1929384"/>
            <a:ext cx="10515600" cy="4251960"/>
          </a:xfrm>
          <a:prstGeom prst="rect">
            <a:avLst/>
          </a:prstGeom>
          <a:noFill/>
          <a:ln>
            <a:noFill/>
          </a:ln>
        </p:spPr>
        <p:txBody>
          <a:bodyPr spcFirstLastPara="1" wrap="square" lIns="91425" tIns="45700" rIns="91425" bIns="45700" anchor="t" anchorCtr="0">
            <a:normAutofit/>
          </a:bodyPr>
          <a:lstStyle>
            <a:lvl1pPr marL="457200" lvl="0" indent="-406400" algn="l">
              <a:lnSpc>
                <a:spcPct val="110000"/>
              </a:lnSpc>
              <a:spcBef>
                <a:spcPts val="1000"/>
              </a:spcBef>
              <a:spcAft>
                <a:spcPts val="0"/>
              </a:spcAft>
              <a:buClr>
                <a:schemeClr val="dk1"/>
              </a:buClr>
              <a:buSzPts val="2800"/>
              <a:buChar char="•"/>
              <a:defRPr sz="2800"/>
            </a:lvl1pPr>
            <a:lvl2pPr marL="914400" lvl="1" indent="-381000" algn="l">
              <a:lnSpc>
                <a:spcPct val="110000"/>
              </a:lnSpc>
              <a:spcBef>
                <a:spcPts val="500"/>
              </a:spcBef>
              <a:spcAft>
                <a:spcPts val="0"/>
              </a:spcAft>
              <a:buClr>
                <a:schemeClr val="dk1"/>
              </a:buClr>
              <a:buSzPts val="2400"/>
              <a:buChar char="•"/>
              <a:defRPr sz="2400"/>
            </a:lvl2pPr>
            <a:lvl3pPr marL="1371600" lvl="2" indent="-355600" algn="l">
              <a:lnSpc>
                <a:spcPct val="110000"/>
              </a:lnSpc>
              <a:spcBef>
                <a:spcPts val="500"/>
              </a:spcBef>
              <a:spcAft>
                <a:spcPts val="0"/>
              </a:spcAft>
              <a:buClr>
                <a:schemeClr val="dk1"/>
              </a:buClr>
              <a:buSzPts val="2000"/>
              <a:buChar char="•"/>
              <a:defRPr sz="2000"/>
            </a:lvl3pPr>
            <a:lvl4pPr marL="1828800" lvl="3" indent="-342900" algn="l">
              <a:lnSpc>
                <a:spcPct val="110000"/>
              </a:lnSpc>
              <a:spcBef>
                <a:spcPts val="500"/>
              </a:spcBef>
              <a:spcAft>
                <a:spcPts val="0"/>
              </a:spcAft>
              <a:buClr>
                <a:schemeClr val="dk1"/>
              </a:buClr>
              <a:buSzPts val="1800"/>
              <a:buChar char="•"/>
              <a:defRPr sz="1800"/>
            </a:lvl4pPr>
            <a:lvl5pPr marL="2286000" lvl="4" indent="-342900" algn="l">
              <a:lnSpc>
                <a:spcPct val="11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258" descr="Tag=AccentColor&#10;Flavor=Light&#10;Target=FillAndLine"/>
          <p:cNvSpPr/>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259"/>
          <p:cNvSpPr txBox="1">
            <a:spLocks noGrp="1"/>
          </p:cNvSpPr>
          <p:nvPr>
            <p:ph type="title"/>
          </p:nvPr>
        </p:nvSpPr>
        <p:spPr>
          <a:xfrm>
            <a:off x="841248" y="448056"/>
            <a:ext cx="10515600" cy="406908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8000"/>
              <a:buFont typeface="Arial"/>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59"/>
          <p:cNvSpPr txBox="1">
            <a:spLocks noGrp="1"/>
          </p:cNvSpPr>
          <p:nvPr>
            <p:ph type="body"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rgbClr val="888888"/>
              </a:buClr>
              <a:buSzPts val="2800"/>
              <a:buNone/>
              <a:defRPr sz="2800">
                <a:solidFill>
                  <a:srgbClr val="888888"/>
                </a:solidFill>
              </a:defRPr>
            </a:lvl1pPr>
            <a:lvl2pPr marL="914400" lvl="1" indent="-228600" algn="l">
              <a:lnSpc>
                <a:spcPct val="110000"/>
              </a:lnSpc>
              <a:spcBef>
                <a:spcPts val="500"/>
              </a:spcBef>
              <a:spcAft>
                <a:spcPts val="0"/>
              </a:spcAft>
              <a:buClr>
                <a:srgbClr val="888888"/>
              </a:buClr>
              <a:buSzPts val="2000"/>
              <a:buNone/>
              <a:defRPr sz="2000">
                <a:solidFill>
                  <a:srgbClr val="888888"/>
                </a:solidFill>
              </a:defRPr>
            </a:lvl2pPr>
            <a:lvl3pPr marL="1371600" lvl="2" indent="-228600" algn="l">
              <a:lnSpc>
                <a:spcPct val="110000"/>
              </a:lnSpc>
              <a:spcBef>
                <a:spcPts val="500"/>
              </a:spcBef>
              <a:spcAft>
                <a:spcPts val="0"/>
              </a:spcAft>
              <a:buClr>
                <a:srgbClr val="888888"/>
              </a:buClr>
              <a:buSzPts val="1800"/>
              <a:buNone/>
              <a:defRPr sz="1800">
                <a:solidFill>
                  <a:srgbClr val="888888"/>
                </a:solidFill>
              </a:defRPr>
            </a:lvl3pPr>
            <a:lvl4pPr marL="1828800" lvl="3" indent="-228600" algn="l">
              <a:lnSpc>
                <a:spcPct val="110000"/>
              </a:lnSpc>
              <a:spcBef>
                <a:spcPts val="500"/>
              </a:spcBef>
              <a:spcAft>
                <a:spcPts val="0"/>
              </a:spcAft>
              <a:buClr>
                <a:srgbClr val="888888"/>
              </a:buClr>
              <a:buSzPts val="1600"/>
              <a:buNone/>
              <a:defRPr sz="1600">
                <a:solidFill>
                  <a:srgbClr val="888888"/>
                </a:solidFill>
              </a:defRPr>
            </a:lvl4pPr>
            <a:lvl5pPr marL="2286000" lvl="4" indent="-228600" algn="l">
              <a:lnSpc>
                <a:spcPct val="11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2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259"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2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60"/>
          <p:cNvSpPr txBox="1">
            <a:spLocks noGrp="1"/>
          </p:cNvSpPr>
          <p:nvPr>
            <p:ph type="body" idx="1"/>
          </p:nvPr>
        </p:nvSpPr>
        <p:spPr>
          <a:xfrm>
            <a:off x="838200" y="1929384"/>
            <a:ext cx="5181600" cy="425196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60"/>
          <p:cNvSpPr txBox="1">
            <a:spLocks noGrp="1"/>
          </p:cNvSpPr>
          <p:nvPr>
            <p:ph type="body" idx="2"/>
          </p:nvPr>
        </p:nvSpPr>
        <p:spPr>
          <a:xfrm>
            <a:off x="6172200" y="1929384"/>
            <a:ext cx="5181600" cy="425196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260" descr="Tag=AccentColor&#10;Flavor=Light&#10;Target=FillAndLine"/>
          <p:cNvSpPr/>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1"/>
          <p:cNvSpPr txBox="1">
            <a:spLocks noGrp="1"/>
          </p:cNvSpPr>
          <p:nvPr>
            <p:ph type="body" idx="1"/>
          </p:nvPr>
        </p:nvSpPr>
        <p:spPr>
          <a:xfrm>
            <a:off x="839788" y="1938528"/>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1"/>
              </a:buClr>
              <a:buSzPts val="3600"/>
              <a:buNone/>
              <a:defRPr sz="3600" b="1"/>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61"/>
          <p:cNvSpPr txBox="1">
            <a:spLocks noGrp="1"/>
          </p:cNvSpPr>
          <p:nvPr>
            <p:ph type="body" idx="2"/>
          </p:nvPr>
        </p:nvSpPr>
        <p:spPr>
          <a:xfrm>
            <a:off x="839788" y="2926080"/>
            <a:ext cx="5157787" cy="326440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61"/>
          <p:cNvSpPr txBox="1">
            <a:spLocks noGrp="1"/>
          </p:cNvSpPr>
          <p:nvPr>
            <p:ph type="body" idx="3"/>
          </p:nvPr>
        </p:nvSpPr>
        <p:spPr>
          <a:xfrm>
            <a:off x="6172200" y="1938528"/>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1"/>
              </a:buClr>
              <a:buSzPts val="3600"/>
              <a:buNone/>
              <a:defRPr sz="3600" b="1"/>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61"/>
          <p:cNvSpPr txBox="1">
            <a:spLocks noGrp="1"/>
          </p:cNvSpPr>
          <p:nvPr>
            <p:ph type="body" idx="4"/>
          </p:nvPr>
        </p:nvSpPr>
        <p:spPr>
          <a:xfrm>
            <a:off x="6172200" y="2926080"/>
            <a:ext cx="5183188" cy="326440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261" descr="Tag=AccentColor&#10;Flavor=Light&#10;Target=FillAndLine"/>
          <p:cNvSpPr/>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262"/>
          <p:cNvSpPr txBox="1">
            <a:spLocks noGrp="1"/>
          </p:cNvSpPr>
          <p:nvPr>
            <p:ph type="title"/>
          </p:nvPr>
        </p:nvSpPr>
        <p:spPr>
          <a:xfrm>
            <a:off x="2203704" y="1728216"/>
            <a:ext cx="7781544" cy="3392424"/>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7800"/>
              <a:buFont typeface="Arial"/>
              <a:buNone/>
              <a:defRPr sz="7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262" descr="Tag=AccentColor&#10;Flavor=Light&#10;Target=FillAndLine"/>
          <p:cNvSpPr/>
          <p:nvPr/>
        </p:nvSpPr>
        <p:spPr>
          <a:xfrm>
            <a:off x="3974206" y="5126892"/>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2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264"/>
          <p:cNvSpPr txBox="1">
            <a:spLocks noGrp="1"/>
          </p:cNvSpPr>
          <p:nvPr>
            <p:ph type="title"/>
          </p:nvPr>
        </p:nvSpPr>
        <p:spPr>
          <a:xfrm>
            <a:off x="839788" y="457200"/>
            <a:ext cx="3932237" cy="34290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64"/>
          <p:cNvSpPr txBox="1">
            <a:spLocks noGrp="1"/>
          </p:cNvSpPr>
          <p:nvPr>
            <p:ph type="body" idx="1"/>
          </p:nvPr>
        </p:nvSpPr>
        <p:spPr>
          <a:xfrm>
            <a:off x="5303520" y="548640"/>
            <a:ext cx="6053328" cy="5431536"/>
          </a:xfrm>
          <a:prstGeom prst="rect">
            <a:avLst/>
          </a:prstGeom>
          <a:noFill/>
          <a:ln>
            <a:noFill/>
          </a:ln>
        </p:spPr>
        <p:txBody>
          <a:bodyPr spcFirstLastPara="1" wrap="square" lIns="91425" tIns="45700" rIns="91425" bIns="45700" anchor="ctr" anchorCtr="0">
            <a:normAutofit/>
          </a:bodyPr>
          <a:lstStyle>
            <a:lvl1pPr marL="457200" lvl="0" indent="-431800" algn="l">
              <a:lnSpc>
                <a:spcPct val="110000"/>
              </a:lnSpc>
              <a:spcBef>
                <a:spcPts val="1000"/>
              </a:spcBef>
              <a:spcAft>
                <a:spcPts val="0"/>
              </a:spcAft>
              <a:buClr>
                <a:schemeClr val="dk1"/>
              </a:buClr>
              <a:buSzPts val="3200"/>
              <a:buChar char="•"/>
              <a:defRPr sz="3200"/>
            </a:lvl1pPr>
            <a:lvl2pPr marL="914400" lvl="1" indent="-406400" algn="l">
              <a:lnSpc>
                <a:spcPct val="110000"/>
              </a:lnSpc>
              <a:spcBef>
                <a:spcPts val="500"/>
              </a:spcBef>
              <a:spcAft>
                <a:spcPts val="0"/>
              </a:spcAft>
              <a:buClr>
                <a:schemeClr val="dk1"/>
              </a:buClr>
              <a:buSzPts val="2800"/>
              <a:buChar char="•"/>
              <a:defRPr sz="2800"/>
            </a:lvl2pPr>
            <a:lvl3pPr marL="1371600" lvl="2" indent="-381000" algn="l">
              <a:lnSpc>
                <a:spcPct val="110000"/>
              </a:lnSpc>
              <a:spcBef>
                <a:spcPts val="500"/>
              </a:spcBef>
              <a:spcAft>
                <a:spcPts val="0"/>
              </a:spcAft>
              <a:buClr>
                <a:schemeClr val="dk1"/>
              </a:buClr>
              <a:buSzPts val="2400"/>
              <a:buChar char="•"/>
              <a:defRPr sz="2400"/>
            </a:lvl3pPr>
            <a:lvl4pPr marL="1828800" lvl="3" indent="-355600" algn="l">
              <a:lnSpc>
                <a:spcPct val="110000"/>
              </a:lnSpc>
              <a:spcBef>
                <a:spcPts val="500"/>
              </a:spcBef>
              <a:spcAft>
                <a:spcPts val="0"/>
              </a:spcAft>
              <a:buClr>
                <a:schemeClr val="dk1"/>
              </a:buClr>
              <a:buSzPts val="2000"/>
              <a:buChar char="•"/>
              <a:defRPr sz="2000"/>
            </a:lvl4pPr>
            <a:lvl5pPr marL="2286000" lvl="4" indent="-355600" algn="l">
              <a:lnSpc>
                <a:spcPct val="11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264"/>
          <p:cNvSpPr txBox="1">
            <a:spLocks noGrp="1"/>
          </p:cNvSpPr>
          <p:nvPr>
            <p:ph type="body" idx="2"/>
          </p:nvPr>
        </p:nvSpPr>
        <p:spPr>
          <a:xfrm>
            <a:off x="839788" y="3977640"/>
            <a:ext cx="3932237" cy="200253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3200"/>
              <a:buNone/>
              <a:defRPr sz="32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2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264" descr="Tag=AccentColor&#10;Flavor=Light&#10;Target=FillAndLine"/>
          <p:cNvSpPr/>
          <p:nvPr/>
        </p:nvSpPr>
        <p:spPr>
          <a:xfrm rot="5400000">
            <a:off x="2797492" y="3254143"/>
            <a:ext cx="4480560" cy="27432"/>
          </a:xfrm>
          <a:custGeom>
            <a:avLst/>
            <a:gdLst/>
            <a:ahLst/>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dk1"/>
          </a:solidFill>
          <a:ln w="444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65"/>
          <p:cNvSpPr txBox="1">
            <a:spLocks noGrp="1"/>
          </p:cNvSpPr>
          <p:nvPr>
            <p:ph type="title"/>
          </p:nvPr>
        </p:nvSpPr>
        <p:spPr>
          <a:xfrm>
            <a:off x="839788" y="457200"/>
            <a:ext cx="3931920" cy="34290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5"/>
          <p:cNvSpPr>
            <a:spLocks noGrp="1"/>
          </p:cNvSpPr>
          <p:nvPr>
            <p:ph type="pic" idx="2"/>
          </p:nvPr>
        </p:nvSpPr>
        <p:spPr>
          <a:xfrm>
            <a:off x="5303520" y="548640"/>
            <a:ext cx="6053328" cy="5431536"/>
          </a:xfrm>
          <a:prstGeom prst="rect">
            <a:avLst/>
          </a:prstGeom>
          <a:noFill/>
          <a:ln>
            <a:noFill/>
          </a:ln>
        </p:spPr>
        <p:txBody>
          <a:bodyPr spcFirstLastPara="1" wrap="square" lIns="91425" tIns="45700" rIns="91425" bIns="45700" anchor="t" anchorCtr="0">
            <a:normAutofit/>
          </a:bodyPr>
          <a:lstStyle>
            <a:lvl1pPr marR="0" lvl="0" algn="l" rtl="0">
              <a:lnSpc>
                <a:spcPct val="11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1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1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1" name="Google Shape;71;p265"/>
          <p:cNvSpPr txBox="1">
            <a:spLocks noGrp="1"/>
          </p:cNvSpPr>
          <p:nvPr>
            <p:ph type="body" idx="1"/>
          </p:nvPr>
        </p:nvSpPr>
        <p:spPr>
          <a:xfrm>
            <a:off x="839788" y="3977640"/>
            <a:ext cx="3931920" cy="200253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3200"/>
              <a:buNone/>
              <a:defRPr sz="32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2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265" descr="Tag=AccentColor&#10;Flavor=Light&#10;Target=FillAndLine"/>
          <p:cNvSpPr/>
          <p:nvPr/>
        </p:nvSpPr>
        <p:spPr>
          <a:xfrm rot="5400000">
            <a:off x="2798064" y="3254143"/>
            <a:ext cx="4480560" cy="27432"/>
          </a:xfrm>
          <a:custGeom>
            <a:avLst/>
            <a:gdLst/>
            <a:ahLst/>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dk1"/>
          </a:solidFill>
          <a:ln w="444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5400"/>
              <a:buFont typeface="Arial"/>
              <a:buNone/>
              <a:defRPr sz="5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1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2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2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2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Arial"/>
                <a:ea typeface="Arial"/>
                <a:cs typeface="Arial"/>
                <a:sym typeface="Arial"/>
              </a:defRPr>
            </a:lvl1pPr>
            <a:lvl2pPr marL="0" marR="0" lvl="1" indent="0" algn="r" rtl="0">
              <a:spcBef>
                <a:spcPts val="0"/>
              </a:spcBef>
              <a:buNone/>
              <a:defRPr sz="1600" b="0" i="0" u="none" strike="noStrike" cap="none">
                <a:solidFill>
                  <a:srgbClr val="888888"/>
                </a:solidFill>
                <a:latin typeface="Arial"/>
                <a:ea typeface="Arial"/>
                <a:cs typeface="Arial"/>
                <a:sym typeface="Arial"/>
              </a:defRPr>
            </a:lvl2pPr>
            <a:lvl3pPr marL="0" marR="0" lvl="2" indent="0" algn="r" rtl="0">
              <a:spcBef>
                <a:spcPts val="0"/>
              </a:spcBef>
              <a:buNone/>
              <a:defRPr sz="1600" b="0" i="0" u="none" strike="noStrike" cap="none">
                <a:solidFill>
                  <a:srgbClr val="888888"/>
                </a:solidFill>
                <a:latin typeface="Arial"/>
                <a:ea typeface="Arial"/>
                <a:cs typeface="Arial"/>
                <a:sym typeface="Arial"/>
              </a:defRPr>
            </a:lvl3pPr>
            <a:lvl4pPr marL="0" marR="0" lvl="3" indent="0" algn="r" rtl="0">
              <a:spcBef>
                <a:spcPts val="0"/>
              </a:spcBef>
              <a:buNone/>
              <a:defRPr sz="1600" b="0" i="0" u="none" strike="noStrike" cap="none">
                <a:solidFill>
                  <a:srgbClr val="888888"/>
                </a:solidFill>
                <a:latin typeface="Arial"/>
                <a:ea typeface="Arial"/>
                <a:cs typeface="Arial"/>
                <a:sym typeface="Arial"/>
              </a:defRPr>
            </a:lvl4pPr>
            <a:lvl5pPr marL="0" marR="0" lvl="4" indent="0" algn="r" rtl="0">
              <a:spcBef>
                <a:spcPts val="0"/>
              </a:spcBef>
              <a:buNone/>
              <a:defRPr sz="1600" b="0" i="0" u="none" strike="noStrike" cap="none">
                <a:solidFill>
                  <a:srgbClr val="888888"/>
                </a:solidFill>
                <a:latin typeface="Arial"/>
                <a:ea typeface="Arial"/>
                <a:cs typeface="Arial"/>
                <a:sym typeface="Arial"/>
              </a:defRPr>
            </a:lvl5pPr>
            <a:lvl6pPr marL="0" marR="0" lvl="5" indent="0" algn="r" rtl="0">
              <a:spcBef>
                <a:spcPts val="0"/>
              </a:spcBef>
              <a:buNone/>
              <a:defRPr sz="1600" b="0" i="0" u="none" strike="noStrike" cap="none">
                <a:solidFill>
                  <a:srgbClr val="888888"/>
                </a:solidFill>
                <a:latin typeface="Arial"/>
                <a:ea typeface="Arial"/>
                <a:cs typeface="Arial"/>
                <a:sym typeface="Arial"/>
              </a:defRPr>
            </a:lvl6pPr>
            <a:lvl7pPr marL="0" marR="0" lvl="6" indent="0" algn="r" rtl="0">
              <a:spcBef>
                <a:spcPts val="0"/>
              </a:spcBef>
              <a:buNone/>
              <a:defRPr sz="1600" b="0" i="0" u="none" strike="noStrike" cap="none">
                <a:solidFill>
                  <a:srgbClr val="888888"/>
                </a:solidFill>
                <a:latin typeface="Arial"/>
                <a:ea typeface="Arial"/>
                <a:cs typeface="Arial"/>
                <a:sym typeface="Arial"/>
              </a:defRPr>
            </a:lvl7pPr>
            <a:lvl8pPr marL="0" marR="0" lvl="7" indent="0" algn="r" rtl="0">
              <a:spcBef>
                <a:spcPts val="0"/>
              </a:spcBef>
              <a:buNone/>
              <a:defRPr sz="1600" b="0" i="0" u="none" strike="noStrike" cap="none">
                <a:solidFill>
                  <a:srgbClr val="888888"/>
                </a:solidFill>
                <a:latin typeface="Arial"/>
                <a:ea typeface="Arial"/>
                <a:cs typeface="Arial"/>
                <a:sym typeface="Arial"/>
              </a:defRPr>
            </a:lvl8pPr>
            <a:lvl9pPr marL="0" marR="0" lvl="8" indent="0" algn="r" rtl="0">
              <a:spcBef>
                <a:spcPts val="0"/>
              </a:spcBef>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reativecommons.org/licenses/by-nc/3.0/" TargetMode="External"/><Relationship Id="rId5" Type="http://schemas.openxmlformats.org/officeDocument/2006/relationships/image" Target="../media/image2.png"/><Relationship Id="rId4" Type="http://schemas.openxmlformats.org/officeDocument/2006/relationships/hyperlink" Target="http://www.pngall.com/fitness-p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uWFv1vuPtw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creativecommons.org/licenses/by-nc/3.0/" TargetMode="External"/><Relationship Id="rId5" Type="http://schemas.openxmlformats.org/officeDocument/2006/relationships/image" Target="../media/image2.png"/><Relationship Id="rId4" Type="http://schemas.openxmlformats.org/officeDocument/2006/relationships/hyperlink" Target="http://www.pngall.com/fitness-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youtube.com/watch?v=1UOP7h0eH_8"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skSLNiEX-H8?feature=oembed" TargetMode="External"/><Relationship Id="rId5" Type="http://schemas.openxmlformats.org/officeDocument/2006/relationships/image" Target="../media/image23.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creativecommons.org/licenses/by-nc/3.0/" TargetMode="External"/><Relationship Id="rId5" Type="http://schemas.openxmlformats.org/officeDocument/2006/relationships/image" Target="../media/image2.png"/><Relationship Id="rId4" Type="http://schemas.openxmlformats.org/officeDocument/2006/relationships/hyperlink" Target="http://www.pngall.com/fitness-p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CvEzEYl0Re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gi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creativecommons.org/licenses/by-nc/3.0/" TargetMode="External"/><Relationship Id="rId5" Type="http://schemas.openxmlformats.org/officeDocument/2006/relationships/image" Target="../media/image2.png"/><Relationship Id="rId4" Type="http://schemas.openxmlformats.org/officeDocument/2006/relationships/hyperlink" Target="http://www.pngall.com/fitness-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s://www.youtube.com/watch?v=0yXaIsVfwzo"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ideo" Target="https://www.youtube.com/embed/ml6cT4AZdqI?feature=oembed" TargetMode="External"/><Relationship Id="rId5" Type="http://schemas.openxmlformats.org/officeDocument/2006/relationships/image" Target="../media/image38.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BXfksjMusiQ"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creativecommons.org/licenses/by-nc/3.0/" TargetMode="External"/><Relationship Id="rId5" Type="http://schemas.openxmlformats.org/officeDocument/2006/relationships/image" Target="../media/image2.png"/><Relationship Id="rId4" Type="http://schemas.openxmlformats.org/officeDocument/2006/relationships/hyperlink" Target="http://www.pngall.com/fitness-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3" name="Google Shape;93;p1"/>
          <p:cNvSpPr txBox="1">
            <a:spLocks noGrp="1"/>
          </p:cNvSpPr>
          <p:nvPr>
            <p:ph type="ctrTitle"/>
          </p:nvPr>
        </p:nvSpPr>
        <p:spPr>
          <a:xfrm>
            <a:off x="5297593" y="1542553"/>
            <a:ext cx="6366969" cy="1621697"/>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9600"/>
              <a:buFont typeface="Arial"/>
              <a:buNone/>
            </a:pPr>
            <a:r>
              <a:rPr lang="en-US" dirty="0">
                <a:latin typeface="Arial"/>
                <a:ea typeface="Arial"/>
                <a:cs typeface="Arial"/>
                <a:sym typeface="Arial"/>
              </a:rPr>
              <a:t>Fitness</a:t>
            </a:r>
            <a:endParaRPr dirty="0"/>
          </a:p>
        </p:txBody>
      </p:sp>
      <p:sp>
        <p:nvSpPr>
          <p:cNvPr id="94" name="Google Shape;94;p1"/>
          <p:cNvSpPr txBox="1">
            <a:spLocks noGrp="1"/>
          </p:cNvSpPr>
          <p:nvPr>
            <p:ph type="subTitle" idx="1"/>
          </p:nvPr>
        </p:nvSpPr>
        <p:spPr>
          <a:xfrm>
            <a:off x="5297592" y="3594018"/>
            <a:ext cx="6251111" cy="85950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1000"/>
              </a:spcBef>
              <a:spcAft>
                <a:spcPts val="0"/>
              </a:spcAft>
              <a:buClr>
                <a:schemeClr val="dk1"/>
              </a:buClr>
              <a:buSzPts val="3600"/>
              <a:buNone/>
            </a:pPr>
            <a:r>
              <a:rPr lang="en-US" sz="3600" dirty="0">
                <a:latin typeface="Arial"/>
                <a:ea typeface="Arial"/>
                <a:cs typeface="Arial"/>
                <a:sym typeface="Arial"/>
              </a:rPr>
              <a:t>Lesson 1 – Core Strength</a:t>
            </a:r>
            <a:endParaRPr dirty="0"/>
          </a:p>
        </p:txBody>
      </p:sp>
      <p:sp>
        <p:nvSpPr>
          <p:cNvPr id="95" name="Google Shape;95;p1"/>
          <p:cNvSpPr/>
          <p:nvPr/>
        </p:nvSpPr>
        <p:spPr>
          <a:xfrm>
            <a:off x="5412694" y="336727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6">
              <a:lumMod val="60000"/>
              <a:lumOff val="40000"/>
            </a:schemeClr>
          </a:solidFill>
          <a:ln w="38100" cap="rnd"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
          <p:cNvPicPr preferRelativeResize="0"/>
          <p:nvPr/>
        </p:nvPicPr>
        <p:blipFill>
          <a:blip r:embed="rId3">
            <a:extLst>
              <a:ext uri="{837473B0-CC2E-450A-ABE3-18F120FF3D39}">
                <a1611:picAttrSrcUrl xmlns:a1611="http://schemas.microsoft.com/office/drawing/2016/11/main" r:id="rId4"/>
              </a:ext>
            </a:extLst>
          </a:blip>
          <a:srcRect l="9219" r="921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2" name="Picture 3">
            <a:extLst>
              <a:ext uri="{FF2B5EF4-FFF2-40B4-BE49-F238E27FC236}">
                <a16:creationId xmlns:a16="http://schemas.microsoft.com/office/drawing/2014/main" id="{A02D9288-061F-4342-B633-1B3EA8800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5472" y="6052485"/>
            <a:ext cx="1066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6873CC4-6974-4754-B426-57CEBD0A48B2}"/>
              </a:ext>
            </a:extLst>
          </p:cNvPr>
          <p:cNvSpPr txBox="1"/>
          <p:nvPr/>
        </p:nvSpPr>
        <p:spPr>
          <a:xfrm>
            <a:off x="1" y="6858000"/>
            <a:ext cx="4657344" cy="230832"/>
          </a:xfrm>
          <a:prstGeom prst="rect">
            <a:avLst/>
          </a:prstGeom>
          <a:noFill/>
        </p:spPr>
        <p:txBody>
          <a:bodyPr wrap="square" rtlCol="0">
            <a:spAutoFit/>
          </a:bodyPr>
          <a:lstStyle/>
          <a:p>
            <a:r>
              <a:rPr lang="en-GB" sz="900">
                <a:hlinkClick r:id="rId4" tooltip="http://www.pngall.com/fitness-png"/>
              </a:rPr>
              <a:t>This Photo</a:t>
            </a:r>
            <a:r>
              <a:rPr lang="en-GB" sz="900"/>
              <a:t> by Unknown Author is licensed under </a:t>
            </a:r>
            <a:r>
              <a:rPr lang="en-GB" sz="900">
                <a:hlinkClick r:id="rId6" tooltip="https://creativecommons.org/licenses/by-nc/3.0/"/>
              </a:rPr>
              <a:t>CC BY-NC</a:t>
            </a:r>
            <a:endParaRPr lang="en-GB" sz="9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54"/>
          <p:cNvSpPr/>
          <p:nvPr/>
        </p:nvSpPr>
        <p:spPr>
          <a:xfrm>
            <a:off x="575564" y="493776"/>
            <a:ext cx="11040872" cy="5722227"/>
          </a:xfrm>
          <a:custGeom>
            <a:avLst/>
            <a:gdLst/>
            <a:ahLst/>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0" name="Google Shape;560;p54"/>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Do Now – Chat and Interact</a:t>
            </a:r>
            <a:endParaRPr sz="4800" dirty="0"/>
          </a:p>
        </p:txBody>
      </p:sp>
      <p:sp>
        <p:nvSpPr>
          <p:cNvPr id="561" name="Google Shape;561;p54"/>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2" name="Google Shape;562;p54"/>
          <p:cNvSpPr txBox="1">
            <a:spLocks noGrp="1"/>
          </p:cNvSpPr>
          <p:nvPr>
            <p:ph type="body" idx="1"/>
          </p:nvPr>
        </p:nvSpPr>
        <p:spPr>
          <a:xfrm>
            <a:off x="1151467" y="2607733"/>
            <a:ext cx="5393988" cy="3285067"/>
          </a:xfrm>
          <a:prstGeom prst="rect">
            <a:avLst/>
          </a:prstGeom>
          <a:noFill/>
          <a:ln>
            <a:noFill/>
          </a:ln>
        </p:spPr>
        <p:txBody>
          <a:bodyPr spcFirstLastPara="1" wrap="square" lIns="91425" tIns="45700" rIns="91425" bIns="45700" anchor="t" anchorCtr="0">
            <a:normAutofit/>
          </a:bodyPr>
          <a:lstStyle/>
          <a:p>
            <a:pPr marL="228600" indent="-228600">
              <a:spcBef>
                <a:spcPts val="0"/>
              </a:spcBef>
              <a:buClr>
                <a:schemeClr val="lt1"/>
              </a:buClr>
            </a:pPr>
            <a:r>
              <a:rPr lang="en-GB" dirty="0">
                <a:solidFill>
                  <a:schemeClr val="lt1"/>
                </a:solidFill>
              </a:rPr>
              <a:t>What is the fastest speed recorded by a human running?</a:t>
            </a:r>
            <a:br>
              <a:rPr lang="en-GB" dirty="0">
                <a:solidFill>
                  <a:schemeClr val="lt1"/>
                </a:solidFill>
              </a:rPr>
            </a:br>
            <a:endParaRPr lang="en-GB" dirty="0">
              <a:solidFill>
                <a:schemeClr val="lt1"/>
              </a:solidFill>
            </a:endParaRPr>
          </a:p>
          <a:p>
            <a:pPr marL="228600" lvl="0" indent="-228600" algn="l" rtl="0">
              <a:lnSpc>
                <a:spcPct val="110000"/>
              </a:lnSpc>
              <a:spcBef>
                <a:spcPts val="0"/>
              </a:spcBef>
              <a:spcAft>
                <a:spcPts val="0"/>
              </a:spcAft>
              <a:buClr>
                <a:schemeClr val="lt1"/>
              </a:buClr>
              <a:buSzPts val="2800"/>
              <a:buChar char="•"/>
            </a:pPr>
            <a:r>
              <a:rPr lang="en-GB" dirty="0">
                <a:solidFill>
                  <a:schemeClr val="lt1"/>
                </a:solidFill>
              </a:rPr>
              <a:t>Write your answer in the chat facility NOW!</a:t>
            </a:r>
            <a:endParaRPr dirty="0"/>
          </a:p>
        </p:txBody>
      </p:sp>
      <p:pic>
        <p:nvPicPr>
          <p:cNvPr id="7" name="Picture 6" descr="A picture containing text&#10;&#10;Description automatically generated">
            <a:extLst>
              <a:ext uri="{FF2B5EF4-FFF2-40B4-BE49-F238E27FC236}">
                <a16:creationId xmlns:a16="http://schemas.microsoft.com/office/drawing/2014/main" id="{233EFB14-BCE0-4B89-AB57-23FF3981D70C}"/>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3" name="Picture 2" descr="Icon&#10;&#10;Description automatically generated">
            <a:extLst>
              <a:ext uri="{FF2B5EF4-FFF2-40B4-BE49-F238E27FC236}">
                <a16:creationId xmlns:a16="http://schemas.microsoft.com/office/drawing/2014/main" id="{8716BFDB-8CAF-4B3D-8F78-8812B6283EFB}"/>
              </a:ext>
            </a:extLst>
          </p:cNvPr>
          <p:cNvPicPr>
            <a:picLocks noChangeAspect="1"/>
          </p:cNvPicPr>
          <p:nvPr/>
        </p:nvPicPr>
        <p:blipFill>
          <a:blip r:embed="rId4"/>
          <a:stretch>
            <a:fillRect/>
          </a:stretch>
        </p:blipFill>
        <p:spPr>
          <a:xfrm>
            <a:off x="10001758" y="215731"/>
            <a:ext cx="1895517" cy="1895517"/>
          </a:xfrm>
          <a:prstGeom prst="rect">
            <a:avLst/>
          </a:prstGeom>
        </p:spPr>
      </p:pic>
      <p:pic>
        <p:nvPicPr>
          <p:cNvPr id="18440" name="Picture 8" descr="Zoom Chat: Everything You Need to Know">
            <a:extLst>
              <a:ext uri="{FF2B5EF4-FFF2-40B4-BE49-F238E27FC236}">
                <a16:creationId xmlns:a16="http://schemas.microsoft.com/office/drawing/2014/main" id="{A73A4680-4ACA-4009-9704-21CD855B2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899" y="2750197"/>
            <a:ext cx="4152009" cy="275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468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p:nvPr/>
        </p:nvSpPr>
        <p:spPr>
          <a:xfrm>
            <a:off x="17323"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dirty="0">
              <a:solidFill>
                <a:schemeClr val="lt1"/>
              </a:solidFill>
              <a:latin typeface="Arial"/>
              <a:ea typeface="Arial"/>
              <a:cs typeface="Arial"/>
              <a:sym typeface="Arial"/>
            </a:endParaRPr>
          </a:p>
        </p:txBody>
      </p:sp>
      <p:sp>
        <p:nvSpPr>
          <p:cNvPr id="123" name="Google Shape;123;p3"/>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4" name="Google Shape;124;p3"/>
          <p:cNvSpPr txBox="1">
            <a:spLocks noGrp="1"/>
          </p:cNvSpPr>
          <p:nvPr>
            <p:ph type="title"/>
          </p:nvPr>
        </p:nvSpPr>
        <p:spPr>
          <a:xfrm>
            <a:off x="284275" y="673775"/>
            <a:ext cx="5006400" cy="241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What is speed?</a:t>
            </a:r>
            <a:endParaRPr sz="4800" dirty="0"/>
          </a:p>
        </p:txBody>
      </p:sp>
      <p:sp>
        <p:nvSpPr>
          <p:cNvPr id="125" name="Google Shape;125;p3"/>
          <p:cNvSpPr txBox="1">
            <a:spLocks noGrp="1"/>
          </p:cNvSpPr>
          <p:nvPr>
            <p:ph type="body" idx="1"/>
          </p:nvPr>
        </p:nvSpPr>
        <p:spPr>
          <a:xfrm>
            <a:off x="6111799" y="324065"/>
            <a:ext cx="5795926" cy="3245482"/>
          </a:xfrm>
          <a:prstGeom prst="rect">
            <a:avLst/>
          </a:prstGeom>
          <a:noFill/>
          <a:ln>
            <a:noFill/>
          </a:ln>
        </p:spPr>
        <p:txBody>
          <a:bodyPr spcFirstLastPara="1" wrap="square" lIns="91425" tIns="45700" rIns="91425" bIns="45700" anchor="t" anchorCtr="0">
            <a:normAutofit/>
          </a:bodyPr>
          <a:lstStyle/>
          <a:p>
            <a:pPr algn="l">
              <a:buFont typeface="Arial" panose="020B0604020202020204" pitchFamily="34" charset="0"/>
              <a:buChar char="•"/>
            </a:pPr>
            <a:r>
              <a:rPr lang="en-GB" sz="2400" i="0" dirty="0">
                <a:solidFill>
                  <a:srgbClr val="202124"/>
                </a:solidFill>
                <a:effectLst/>
                <a:latin typeface="arial" panose="020B0604020202020204" pitchFamily="34" charset="0"/>
              </a:rPr>
              <a:t>Speed</a:t>
            </a:r>
            <a:r>
              <a:rPr lang="en-GB" sz="2400" dirty="0">
                <a:solidFill>
                  <a:srgbClr val="202124"/>
                </a:solidFill>
                <a:latin typeface="arial" panose="020B0604020202020204" pitchFamily="34" charset="0"/>
              </a:rPr>
              <a:t> is the</a:t>
            </a:r>
            <a:r>
              <a:rPr lang="en-GB" sz="2400" b="0" i="0" dirty="0">
                <a:solidFill>
                  <a:srgbClr val="202124"/>
                </a:solidFill>
                <a:effectLst/>
                <a:latin typeface="arial" panose="020B0604020202020204" pitchFamily="34" charset="0"/>
              </a:rPr>
              <a:t> ability to move all or part of the body as quickly as possible.</a:t>
            </a:r>
          </a:p>
          <a:p>
            <a:pPr algn="l">
              <a:buFont typeface="Arial" panose="020B0604020202020204" pitchFamily="34" charset="0"/>
              <a:buChar char="•"/>
            </a:pPr>
            <a:r>
              <a:rPr lang="en-GB" sz="2400" i="0" dirty="0">
                <a:solidFill>
                  <a:srgbClr val="202124"/>
                </a:solidFill>
                <a:effectLst/>
                <a:latin typeface="arial" panose="020B0604020202020204" pitchFamily="34" charset="0"/>
              </a:rPr>
              <a:t>Speed is important in sprinting, cycling and sports such as tennis when a player has </a:t>
            </a:r>
            <a:r>
              <a:rPr lang="en-GB" sz="2400" b="0" i="0" dirty="0">
                <a:solidFill>
                  <a:srgbClr val="202124"/>
                </a:solidFill>
                <a:effectLst/>
                <a:latin typeface="arial" panose="020B0604020202020204" pitchFamily="34" charset="0"/>
              </a:rPr>
              <a:t>to move forward quickly from the baseline to reach a drop shot close to the net.</a:t>
            </a:r>
            <a:endParaRPr lang="en-GB" sz="3600" dirty="0"/>
          </a:p>
        </p:txBody>
      </p:sp>
      <p:sp>
        <p:nvSpPr>
          <p:cNvPr id="8" name="Action Button: End 1">
            <a:hlinkClick r:id="rId3" highlightClick="1"/>
            <a:extLst>
              <a:ext uri="{FF2B5EF4-FFF2-40B4-BE49-F238E27FC236}">
                <a16:creationId xmlns:a16="http://schemas.microsoft.com/office/drawing/2014/main" id="{0A957393-99F1-4290-AD8F-97FE9AD2AE0A}"/>
              </a:ext>
            </a:extLst>
          </p:cNvPr>
          <p:cNvSpPr>
            <a:spLocks noChangeArrowheads="1"/>
          </p:cNvSpPr>
          <p:nvPr/>
        </p:nvSpPr>
        <p:spPr bwMode="auto">
          <a:xfrm>
            <a:off x="6215476" y="6143459"/>
            <a:ext cx="931863" cy="539750"/>
          </a:xfrm>
          <a:prstGeom prst="actionButtonEnd">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grpSp>
        <p:nvGrpSpPr>
          <p:cNvPr id="9" name="Group 11">
            <a:extLst>
              <a:ext uri="{FF2B5EF4-FFF2-40B4-BE49-F238E27FC236}">
                <a16:creationId xmlns:a16="http://schemas.microsoft.com/office/drawing/2014/main" id="{950BC34E-09DC-4BF2-96D9-B595875768DE}"/>
              </a:ext>
            </a:extLst>
          </p:cNvPr>
          <p:cNvGrpSpPr>
            <a:grpSpLocks/>
          </p:cNvGrpSpPr>
          <p:nvPr/>
        </p:nvGrpSpPr>
        <p:grpSpPr bwMode="auto">
          <a:xfrm>
            <a:off x="5878926" y="5676734"/>
            <a:ext cx="2241550" cy="730250"/>
            <a:chOff x="278825" y="5372411"/>
            <a:chExt cx="2242358" cy="729744"/>
          </a:xfrm>
        </p:grpSpPr>
        <p:sp>
          <p:nvSpPr>
            <p:cNvPr id="10" name="Curved Right Arrow 8">
              <a:extLst>
                <a:ext uri="{FF2B5EF4-FFF2-40B4-BE49-F238E27FC236}">
                  <a16:creationId xmlns:a16="http://schemas.microsoft.com/office/drawing/2014/main" id="{A780C8AB-3E21-4FC4-9963-18065EBFE6CA}"/>
                </a:ext>
              </a:extLst>
            </p:cNvPr>
            <p:cNvSpPr/>
            <p:nvPr/>
          </p:nvSpPr>
          <p:spPr bwMode="auto">
            <a:xfrm rot="602596">
              <a:off x="278825" y="5453318"/>
              <a:ext cx="287442" cy="648837"/>
            </a:xfrm>
            <a:prstGeom prst="curvedRightArrow">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GB" b="0">
                <a:ln w="0"/>
                <a:effectLst>
                  <a:outerShdw blurRad="38100" dist="19050" dir="2700000" algn="tl" rotWithShape="0">
                    <a:schemeClr val="dk1">
                      <a:alpha val="40000"/>
                    </a:schemeClr>
                  </a:outerShdw>
                </a:effectLst>
                <a:latin typeface="Arial" charset="0"/>
              </a:endParaRPr>
            </a:p>
          </p:txBody>
        </p:sp>
        <p:sp>
          <p:nvSpPr>
            <p:cNvPr id="11" name="TextBox 8">
              <a:extLst>
                <a:ext uri="{FF2B5EF4-FFF2-40B4-BE49-F238E27FC236}">
                  <a16:creationId xmlns:a16="http://schemas.microsoft.com/office/drawing/2014/main" id="{6989DBBD-5978-4EED-88C2-19ECBC3C5232}"/>
                </a:ext>
              </a:extLst>
            </p:cNvPr>
            <p:cNvSpPr txBox="1">
              <a:spLocks noChangeArrowheads="1"/>
            </p:cNvSpPr>
            <p:nvPr/>
          </p:nvSpPr>
          <p:spPr bwMode="auto">
            <a:xfrm rot="422045">
              <a:off x="576967" y="5372411"/>
              <a:ext cx="1944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chemeClr val="tx1"/>
                  </a:solidFill>
                  <a:latin typeface="Mistral" panose="03090702030407020403" pitchFamily="66" charset="0"/>
                </a:rPr>
                <a:t>Watch me</a:t>
              </a:r>
            </a:p>
          </p:txBody>
        </p:sp>
      </p:grpSp>
      <p:pic>
        <p:nvPicPr>
          <p:cNvPr id="12" name="Picture 11" descr="A picture containing text&#10;&#10;Description automatically generated">
            <a:extLst>
              <a:ext uri="{FF2B5EF4-FFF2-40B4-BE49-F238E27FC236}">
                <a16:creationId xmlns:a16="http://schemas.microsoft.com/office/drawing/2014/main" id="{96618B9D-A7E4-4FD9-B53F-78356B480DE2}"/>
              </a:ext>
            </a:extLst>
          </p:cNvPr>
          <p:cNvPicPr>
            <a:picLocks noChangeAspect="1"/>
          </p:cNvPicPr>
          <p:nvPr/>
        </p:nvPicPr>
        <p:blipFill>
          <a:blip r:embed="rId4"/>
          <a:stretch>
            <a:fillRect/>
          </a:stretch>
        </p:blipFill>
        <p:spPr>
          <a:xfrm>
            <a:off x="10949517" y="6041859"/>
            <a:ext cx="1044363" cy="696242"/>
          </a:xfrm>
          <a:prstGeom prst="rect">
            <a:avLst/>
          </a:prstGeom>
        </p:spPr>
      </p:pic>
      <p:sp>
        <p:nvSpPr>
          <p:cNvPr id="14" name="TextBox 13">
            <a:extLst>
              <a:ext uri="{FF2B5EF4-FFF2-40B4-BE49-F238E27FC236}">
                <a16:creationId xmlns:a16="http://schemas.microsoft.com/office/drawing/2014/main" id="{8AB1122C-9C2D-4B29-8FBA-AD7BBDEAA7AC}"/>
              </a:ext>
            </a:extLst>
          </p:cNvPr>
          <p:cNvSpPr txBox="1"/>
          <p:nvPr/>
        </p:nvSpPr>
        <p:spPr>
          <a:xfrm>
            <a:off x="198120" y="4706064"/>
            <a:ext cx="5680806" cy="1944122"/>
          </a:xfrm>
          <a:prstGeom prst="rect">
            <a:avLst/>
          </a:prstGeom>
          <a:noFill/>
        </p:spPr>
        <p:txBody>
          <a:bodyPr wrap="square">
            <a:spAutoFit/>
          </a:bodyPr>
          <a:lstStyle/>
          <a:p>
            <a:pPr marL="457200" lvl="0" indent="-400050" algn="l" rtl="0">
              <a:spcBef>
                <a:spcPts val="1000"/>
              </a:spcBef>
              <a:spcAft>
                <a:spcPts val="0"/>
              </a:spcAft>
              <a:buClr>
                <a:schemeClr val="dk1"/>
              </a:buClr>
              <a:buSzPts val="2700"/>
              <a:buFont typeface="Trebuchet MS"/>
              <a:buAutoNum type="arabicPeriod"/>
            </a:pPr>
            <a:r>
              <a:rPr lang="en-GB" sz="2800" dirty="0">
                <a:solidFill>
                  <a:schemeClr val="dk1"/>
                </a:solidFill>
                <a:latin typeface="Trebuchet MS"/>
                <a:ea typeface="Trebuchet MS"/>
                <a:cs typeface="Trebuchet MS"/>
                <a:sym typeface="Trebuchet MS"/>
              </a:rPr>
              <a:t>What sports require straight line speed?</a:t>
            </a:r>
          </a:p>
          <a:p>
            <a:pPr marL="457200" lvl="0" indent="-400050" algn="l" rtl="0">
              <a:spcBef>
                <a:spcPts val="1000"/>
              </a:spcBef>
              <a:spcAft>
                <a:spcPts val="0"/>
              </a:spcAft>
              <a:buClr>
                <a:schemeClr val="dk1"/>
              </a:buClr>
              <a:buSzPts val="2700"/>
              <a:buFont typeface="Trebuchet MS"/>
              <a:buAutoNum type="arabicPeriod"/>
            </a:pPr>
            <a:r>
              <a:rPr lang="en-GB" sz="2800" dirty="0">
                <a:solidFill>
                  <a:schemeClr val="dk1"/>
                </a:solidFill>
                <a:latin typeface="Trebuchet MS"/>
                <a:ea typeface="Trebuchet MS"/>
                <a:cs typeface="Trebuchet MS"/>
                <a:sym typeface="Trebuchet MS"/>
              </a:rPr>
              <a:t>How do you calculate speed? (What is the formula?)</a:t>
            </a:r>
            <a:endParaRPr lang="en-GB" sz="1800" dirty="0">
              <a:latin typeface="Trebuchet MS"/>
              <a:ea typeface="Trebuchet MS"/>
              <a:cs typeface="Trebuchet MS"/>
              <a:sym typeface="Trebuchet MS"/>
            </a:endParaRPr>
          </a:p>
        </p:txBody>
      </p:sp>
      <p:pic>
        <p:nvPicPr>
          <p:cNvPr id="4098" name="Picture 2" descr="Running Back Professional Football - Free photo on Pixabay">
            <a:extLst>
              <a:ext uri="{FF2B5EF4-FFF2-40B4-BE49-F238E27FC236}">
                <a16:creationId xmlns:a16="http://schemas.microsoft.com/office/drawing/2014/main" id="{BC1A1BFC-B8AE-4963-86A8-D6936FB84F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017"/>
          <a:stretch/>
        </p:blipFill>
        <p:spPr bwMode="auto">
          <a:xfrm>
            <a:off x="7616116" y="3599837"/>
            <a:ext cx="2335519" cy="308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285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Arial"/>
              <a:ea typeface="Arial"/>
              <a:cs typeface="Arial"/>
              <a:sym typeface="Arial"/>
            </a:endParaRPr>
          </a:p>
        </p:txBody>
      </p:sp>
      <p:sp>
        <p:nvSpPr>
          <p:cNvPr id="131" name="Google Shape;131;p4"/>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32" name="Google Shape;132;p4"/>
          <p:cNvSpPr txBox="1">
            <a:spLocks noGrp="1"/>
          </p:cNvSpPr>
          <p:nvPr>
            <p:ph type="title"/>
          </p:nvPr>
        </p:nvSpPr>
        <p:spPr>
          <a:xfrm>
            <a:off x="236898" y="673775"/>
            <a:ext cx="4248900" cy="2414400"/>
          </a:xfrm>
          <a:prstGeom prst="rect">
            <a:avLst/>
          </a:prstGeom>
          <a:noFill/>
          <a:ln>
            <a:solidFill>
              <a:schemeClr val="accent6">
                <a:lumMod val="60000"/>
                <a:lumOff val="40000"/>
              </a:schemeClr>
            </a:solid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6600"/>
              <a:buFont typeface="Arial"/>
              <a:buNone/>
            </a:pPr>
            <a:r>
              <a:rPr lang="en-US" sz="6600" dirty="0">
                <a:solidFill>
                  <a:schemeClr val="lt1"/>
                </a:solidFill>
              </a:rPr>
              <a:t>Straight line sprints</a:t>
            </a:r>
            <a:endParaRPr dirty="0"/>
          </a:p>
        </p:txBody>
      </p:sp>
      <p:sp>
        <p:nvSpPr>
          <p:cNvPr id="133" name="Google Shape;133;p4"/>
          <p:cNvSpPr txBox="1">
            <a:spLocks noGrp="1"/>
          </p:cNvSpPr>
          <p:nvPr>
            <p:ph type="body" idx="1"/>
          </p:nvPr>
        </p:nvSpPr>
        <p:spPr>
          <a:xfrm>
            <a:off x="6092836" y="250860"/>
            <a:ext cx="5862266" cy="3311324"/>
          </a:xfrm>
          <a:prstGeom prst="rect">
            <a:avLst/>
          </a:prstGeom>
          <a:noFill/>
          <a:ln>
            <a:noFill/>
          </a:ln>
        </p:spPr>
        <p:txBody>
          <a:bodyPr spcFirstLastPara="1" wrap="square" lIns="91425" tIns="45700" rIns="91425" bIns="45700" anchor="t" anchorCtr="0">
            <a:normAutofit/>
          </a:bodyPr>
          <a:lstStyle/>
          <a:p>
            <a:pPr marL="228600" lvl="0" indent="-177800" algn="l" rtl="0">
              <a:lnSpc>
                <a:spcPct val="110000"/>
              </a:lnSpc>
              <a:spcBef>
                <a:spcPts val="0"/>
              </a:spcBef>
              <a:spcAft>
                <a:spcPts val="0"/>
              </a:spcAft>
              <a:buClr>
                <a:schemeClr val="dk1"/>
              </a:buClr>
              <a:buSzPts val="2800"/>
              <a:buChar char="•"/>
            </a:pPr>
            <a:r>
              <a:rPr lang="en-GB" dirty="0"/>
              <a:t>Task: Find a space in a nearby outdoor space (use a park, driveway or garden)</a:t>
            </a:r>
          </a:p>
          <a:p>
            <a:pPr marL="228600" indent="-177800">
              <a:spcBef>
                <a:spcPts val="0"/>
              </a:spcBef>
            </a:pPr>
            <a:r>
              <a:rPr lang="en-GB" sz="2800" dirty="0"/>
              <a:t>Using a timer record x10 10m sprints.</a:t>
            </a:r>
            <a:br>
              <a:rPr lang="en-GB" dirty="0"/>
            </a:br>
            <a:endParaRPr lang="en-GB" dirty="0"/>
          </a:p>
        </p:txBody>
      </p:sp>
      <p:pic>
        <p:nvPicPr>
          <p:cNvPr id="8" name="Picture 7" descr="A picture containing text&#10;&#10;Description automatically generated">
            <a:extLst>
              <a:ext uri="{FF2B5EF4-FFF2-40B4-BE49-F238E27FC236}">
                <a16:creationId xmlns:a16="http://schemas.microsoft.com/office/drawing/2014/main" id="{454D1A20-51DD-4D60-BDDE-1249BB262262}"/>
              </a:ext>
            </a:extLst>
          </p:cNvPr>
          <p:cNvPicPr>
            <a:picLocks noChangeAspect="1"/>
          </p:cNvPicPr>
          <p:nvPr/>
        </p:nvPicPr>
        <p:blipFill>
          <a:blip r:embed="rId3"/>
          <a:stretch>
            <a:fillRect/>
          </a:stretch>
        </p:blipFill>
        <p:spPr>
          <a:xfrm>
            <a:off x="10949517" y="6041859"/>
            <a:ext cx="1044363" cy="696242"/>
          </a:xfrm>
          <a:prstGeom prst="rect">
            <a:avLst/>
          </a:prstGeom>
        </p:spPr>
      </p:pic>
      <p:sp>
        <p:nvSpPr>
          <p:cNvPr id="15" name="TextBox 14">
            <a:extLst>
              <a:ext uri="{FF2B5EF4-FFF2-40B4-BE49-F238E27FC236}">
                <a16:creationId xmlns:a16="http://schemas.microsoft.com/office/drawing/2014/main" id="{3B186739-9C57-4B91-94F9-DDD8E1102B56}"/>
              </a:ext>
            </a:extLst>
          </p:cNvPr>
          <p:cNvSpPr txBox="1"/>
          <p:nvPr/>
        </p:nvSpPr>
        <p:spPr>
          <a:xfrm>
            <a:off x="236898" y="5169453"/>
            <a:ext cx="10975843" cy="1477520"/>
          </a:xfrm>
          <a:prstGeom prst="rect">
            <a:avLst/>
          </a:prstGeom>
          <a:noFill/>
        </p:spPr>
        <p:txBody>
          <a:bodyPr wrap="square">
            <a:spAutoFit/>
          </a:bodyPr>
          <a:lstStyle/>
          <a:p>
            <a:pPr marL="565150" lvl="0" indent="-514350" algn="l" rtl="0">
              <a:lnSpc>
                <a:spcPct val="110000"/>
              </a:lnSpc>
              <a:spcBef>
                <a:spcPts val="0"/>
              </a:spcBef>
              <a:spcAft>
                <a:spcPts val="0"/>
              </a:spcAft>
              <a:buClr>
                <a:schemeClr val="dk1"/>
              </a:buClr>
              <a:buSzPts val="2800"/>
              <a:buAutoNum type="arabicPeriod"/>
            </a:pPr>
            <a:r>
              <a:rPr lang="en-GB" sz="2800" dirty="0"/>
              <a:t>How can you increase your linear speed?</a:t>
            </a:r>
          </a:p>
          <a:p>
            <a:pPr marL="565150" lvl="0" indent="-514350" algn="l" rtl="0">
              <a:lnSpc>
                <a:spcPct val="110000"/>
              </a:lnSpc>
              <a:spcBef>
                <a:spcPts val="0"/>
              </a:spcBef>
              <a:spcAft>
                <a:spcPts val="0"/>
              </a:spcAft>
              <a:buClr>
                <a:schemeClr val="dk1"/>
              </a:buClr>
              <a:buSzPts val="2800"/>
              <a:buAutoNum type="arabicPeriod"/>
            </a:pPr>
            <a:r>
              <a:rPr lang="en-GB" sz="2800" dirty="0"/>
              <a:t>Can you experiment with different starting positions? What is the effect on your time?</a:t>
            </a:r>
          </a:p>
        </p:txBody>
      </p:sp>
      <p:pic>
        <p:nvPicPr>
          <p:cNvPr id="5122" name="Picture 2" descr="Fitness Testing in Schools; Guide, recording and interventions – The PE and  sports assessment BLOG">
            <a:extLst>
              <a:ext uri="{FF2B5EF4-FFF2-40B4-BE49-F238E27FC236}">
                <a16:creationId xmlns:a16="http://schemas.microsoft.com/office/drawing/2014/main" id="{CA88D857-EE8F-4B7C-829C-334ABCF68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352" y="3088175"/>
            <a:ext cx="714375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012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0"/>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63" name="Google Shape;263;p2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 name="Google Shape;264;p20"/>
          <p:cNvSpPr/>
          <p:nvPr/>
        </p:nvSpPr>
        <p:spPr>
          <a:xfrm>
            <a:off x="0" y="0"/>
            <a:ext cx="7453312" cy="6858000"/>
          </a:xfrm>
          <a:custGeom>
            <a:avLst/>
            <a:gdLst/>
            <a:ahLst/>
            <a:cxnLst/>
            <a:rect l="l" t="t" r="r" b="b"/>
            <a:pathLst>
              <a:path w="7433452" h="6858000" extrusionOk="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65" name="Google Shape;265;p20"/>
          <p:cNvSpPr txBox="1">
            <a:spLocks noGrp="1"/>
          </p:cNvSpPr>
          <p:nvPr>
            <p:ph type="title"/>
          </p:nvPr>
        </p:nvSpPr>
        <p:spPr>
          <a:xfrm>
            <a:off x="578104" y="1159255"/>
            <a:ext cx="6362129" cy="2173564"/>
          </a:xfrm>
          <a:prstGeom prst="rect">
            <a:avLst/>
          </a:prstGeom>
          <a:noFill/>
          <a:ln w="9525"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9600"/>
              <a:buFont typeface="Arial"/>
              <a:buNone/>
            </a:pPr>
            <a:r>
              <a:rPr lang="en-US" sz="6600" dirty="0">
                <a:solidFill>
                  <a:schemeClr val="lt1"/>
                </a:solidFill>
              </a:rPr>
              <a:t>What athletes do it best?</a:t>
            </a:r>
            <a:endParaRPr sz="2800" dirty="0"/>
          </a:p>
        </p:txBody>
      </p:sp>
      <p:sp>
        <p:nvSpPr>
          <p:cNvPr id="266" name="Google Shape;266;p20"/>
          <p:cNvSpPr txBox="1">
            <a:spLocks noGrp="1"/>
          </p:cNvSpPr>
          <p:nvPr>
            <p:ph type="body" idx="1"/>
          </p:nvPr>
        </p:nvSpPr>
        <p:spPr>
          <a:xfrm>
            <a:off x="578104" y="3762587"/>
            <a:ext cx="6362129" cy="193615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Clr>
                <a:schemeClr val="lt1"/>
              </a:buClr>
              <a:buSzPts val="2800"/>
              <a:buNone/>
            </a:pPr>
            <a:r>
              <a:rPr lang="en-US" dirty="0">
                <a:solidFill>
                  <a:schemeClr val="lt1"/>
                </a:solidFill>
              </a:rPr>
              <a:t>What athletes are known for their speed?</a:t>
            </a:r>
            <a:endParaRPr dirty="0"/>
          </a:p>
          <a:p>
            <a:pPr marL="0" lvl="0" indent="0" algn="l" rtl="0">
              <a:lnSpc>
                <a:spcPct val="110000"/>
              </a:lnSpc>
              <a:spcBef>
                <a:spcPts val="1000"/>
              </a:spcBef>
              <a:spcAft>
                <a:spcPts val="0"/>
              </a:spcAft>
              <a:buClr>
                <a:schemeClr val="lt1"/>
              </a:buClr>
              <a:buSzPts val="2800"/>
              <a:buNone/>
            </a:pPr>
            <a:r>
              <a:rPr lang="en-US" dirty="0">
                <a:solidFill>
                  <a:schemeClr val="lt1"/>
                </a:solidFill>
              </a:rPr>
              <a:t>Can you name the athlete shown here? </a:t>
            </a:r>
            <a:endParaRPr dirty="0"/>
          </a:p>
        </p:txBody>
      </p:sp>
      <p:sp>
        <p:nvSpPr>
          <p:cNvPr id="268" name="Google Shape;268;p20"/>
          <p:cNvSpPr/>
          <p:nvPr/>
        </p:nvSpPr>
        <p:spPr>
          <a:xfrm>
            <a:off x="578755" y="3534219"/>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 name="Picture 9" descr="A picture containing text&#10;&#10;Description automatically generated">
            <a:extLst>
              <a:ext uri="{FF2B5EF4-FFF2-40B4-BE49-F238E27FC236}">
                <a16:creationId xmlns:a16="http://schemas.microsoft.com/office/drawing/2014/main" id="{C17E79DD-007D-4B29-A333-860C79387AFF}"/>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2050" name="Picture 2" descr="Engelskspråklig litteratur og kultur - Old Ideas Still Rule - NDLA">
            <a:extLst>
              <a:ext uri="{FF2B5EF4-FFF2-40B4-BE49-F238E27FC236}">
                <a16:creationId xmlns:a16="http://schemas.microsoft.com/office/drawing/2014/main" id="{69BF98C7-AF6D-4EED-BEA2-49D2267ABC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62"/>
          <a:stretch/>
        </p:blipFill>
        <p:spPr bwMode="auto">
          <a:xfrm>
            <a:off x="7879951" y="281116"/>
            <a:ext cx="3892101" cy="5557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863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2" name="Google Shape;222;p15"/>
          <p:cNvSpPr/>
          <p:nvPr/>
        </p:nvSpPr>
        <p:spPr>
          <a:xfrm>
            <a:off x="575564" y="493776"/>
            <a:ext cx="11040872" cy="5722227"/>
          </a:xfrm>
          <a:custGeom>
            <a:avLst/>
            <a:gdLst/>
            <a:ahLst/>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23" name="Google Shape;223;p15"/>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6600"/>
              <a:buFont typeface="Arial"/>
              <a:buNone/>
            </a:pPr>
            <a:r>
              <a:rPr lang="en-US" sz="6600" dirty="0">
                <a:solidFill>
                  <a:schemeClr val="lt1"/>
                </a:solidFill>
              </a:rPr>
              <a:t>Practical – Speed Circuit</a:t>
            </a:r>
            <a:endParaRPr dirty="0"/>
          </a:p>
        </p:txBody>
      </p:sp>
      <p:sp>
        <p:nvSpPr>
          <p:cNvPr id="224" name="Google Shape;224;p15"/>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5" name="Google Shape;225;p15"/>
          <p:cNvSpPr txBox="1">
            <a:spLocks noGrp="1"/>
          </p:cNvSpPr>
          <p:nvPr>
            <p:ph type="body" idx="1"/>
          </p:nvPr>
        </p:nvSpPr>
        <p:spPr>
          <a:xfrm>
            <a:off x="1151469" y="2607733"/>
            <a:ext cx="4314612" cy="3285067"/>
          </a:xfrm>
          <a:prstGeom prst="rect">
            <a:avLst/>
          </a:prstGeom>
          <a:noFill/>
          <a:ln>
            <a:noFill/>
          </a:ln>
        </p:spPr>
        <p:txBody>
          <a:bodyPr spcFirstLastPara="1" wrap="square" lIns="91425" tIns="45700" rIns="91425" bIns="45700" anchor="t" anchorCtr="0">
            <a:normAutofit/>
          </a:bodyPr>
          <a:lstStyle/>
          <a:p>
            <a:pPr marL="228600" lvl="0" indent="-203200" rtl="0">
              <a:lnSpc>
                <a:spcPct val="100000"/>
              </a:lnSpc>
              <a:spcBef>
                <a:spcPts val="0"/>
              </a:spcBef>
              <a:spcAft>
                <a:spcPts val="0"/>
              </a:spcAft>
              <a:buClr>
                <a:schemeClr val="lt1"/>
              </a:buClr>
              <a:buSzPts val="2200"/>
              <a:buChar char="•"/>
            </a:pPr>
            <a:r>
              <a:rPr lang="en-US" sz="2400" dirty="0">
                <a:solidFill>
                  <a:schemeClr val="lt1"/>
                </a:solidFill>
              </a:rPr>
              <a:t>This practical can be done anywhere with a little bit of space around you. </a:t>
            </a:r>
          </a:p>
          <a:p>
            <a:pPr marL="228600" lvl="0" indent="-203200" rtl="0">
              <a:lnSpc>
                <a:spcPct val="100000"/>
              </a:lnSpc>
              <a:spcBef>
                <a:spcPts val="0"/>
              </a:spcBef>
              <a:spcAft>
                <a:spcPts val="0"/>
              </a:spcAft>
              <a:buClr>
                <a:schemeClr val="lt1"/>
              </a:buClr>
              <a:buSzPts val="2200"/>
              <a:buChar char="•"/>
            </a:pPr>
            <a:r>
              <a:rPr lang="en-US" sz="2400" dirty="0">
                <a:solidFill>
                  <a:schemeClr val="lt1"/>
                </a:solidFill>
              </a:rPr>
              <a:t>It will work on your speed</a:t>
            </a:r>
          </a:p>
          <a:p>
            <a:pPr marL="228600" lvl="0" indent="-203200" rtl="0">
              <a:lnSpc>
                <a:spcPct val="100000"/>
              </a:lnSpc>
              <a:spcBef>
                <a:spcPts val="0"/>
              </a:spcBef>
              <a:spcAft>
                <a:spcPts val="0"/>
              </a:spcAft>
              <a:buClr>
                <a:schemeClr val="lt1"/>
              </a:buClr>
              <a:buSzPts val="2200"/>
              <a:buChar char="•"/>
            </a:pPr>
            <a:r>
              <a:rPr lang="en-US" sz="2400" dirty="0">
                <a:solidFill>
                  <a:schemeClr val="lt1"/>
                </a:solidFill>
              </a:rPr>
              <a:t>Repeat the circuit 5 times with a 2-minute rest between each set. </a:t>
            </a:r>
          </a:p>
        </p:txBody>
      </p:sp>
      <p:pic>
        <p:nvPicPr>
          <p:cNvPr id="8" name="Picture 7" descr="A picture containing text&#10;&#10;Description automatically generated">
            <a:extLst>
              <a:ext uri="{FF2B5EF4-FFF2-40B4-BE49-F238E27FC236}">
                <a16:creationId xmlns:a16="http://schemas.microsoft.com/office/drawing/2014/main" id="{ACBCA9E3-F6D8-4900-AF06-26AD989CB59D}"/>
              </a:ext>
            </a:extLst>
          </p:cNvPr>
          <p:cNvPicPr>
            <a:picLocks noChangeAspect="1"/>
          </p:cNvPicPr>
          <p:nvPr/>
        </p:nvPicPr>
        <p:blipFill>
          <a:blip r:embed="rId3"/>
          <a:stretch>
            <a:fillRect/>
          </a:stretch>
        </p:blipFill>
        <p:spPr>
          <a:xfrm>
            <a:off x="10949517" y="6041859"/>
            <a:ext cx="1044363" cy="696242"/>
          </a:xfrm>
          <a:prstGeom prst="rect">
            <a:avLst/>
          </a:prstGeom>
        </p:spPr>
      </p:pic>
      <p:graphicFrame>
        <p:nvGraphicFramePr>
          <p:cNvPr id="2" name="Table 2">
            <a:extLst>
              <a:ext uri="{FF2B5EF4-FFF2-40B4-BE49-F238E27FC236}">
                <a16:creationId xmlns:a16="http://schemas.microsoft.com/office/drawing/2014/main" id="{AFEF8E22-D300-4965-BB08-29BF67715981}"/>
              </a:ext>
            </a:extLst>
          </p:cNvPr>
          <p:cNvGraphicFramePr>
            <a:graphicFrameLocks noGrp="1"/>
          </p:cNvGraphicFramePr>
          <p:nvPr>
            <p:extLst>
              <p:ext uri="{D42A27DB-BD31-4B8C-83A1-F6EECF244321}">
                <p14:modId xmlns:p14="http://schemas.microsoft.com/office/powerpoint/2010/main" val="2252146911"/>
              </p:ext>
            </p:extLst>
          </p:nvPr>
        </p:nvGraphicFramePr>
        <p:xfrm>
          <a:off x="5655733" y="2721579"/>
          <a:ext cx="5419175" cy="2418710"/>
        </p:xfrm>
        <a:graphic>
          <a:graphicData uri="http://schemas.openxmlformats.org/drawingml/2006/table">
            <a:tbl>
              <a:tblPr firstRow="1" bandRow="1">
                <a:tableStyleId>{9D7B26C5-4107-4FEC-AEDC-1716B250A1EF}</a:tableStyleId>
              </a:tblPr>
              <a:tblGrid>
                <a:gridCol w="3008500">
                  <a:extLst>
                    <a:ext uri="{9D8B030D-6E8A-4147-A177-3AD203B41FA5}">
                      <a16:colId xmlns:a16="http://schemas.microsoft.com/office/drawing/2014/main" val="2332122659"/>
                    </a:ext>
                  </a:extLst>
                </a:gridCol>
                <a:gridCol w="2410675">
                  <a:extLst>
                    <a:ext uri="{9D8B030D-6E8A-4147-A177-3AD203B41FA5}">
                      <a16:colId xmlns:a16="http://schemas.microsoft.com/office/drawing/2014/main" val="3988426934"/>
                    </a:ext>
                  </a:extLst>
                </a:gridCol>
              </a:tblGrid>
              <a:tr h="483742">
                <a:tc>
                  <a:txBody>
                    <a:bodyPr/>
                    <a:lstStyle/>
                    <a:p>
                      <a:pPr algn="ctr"/>
                      <a:r>
                        <a:rPr lang="en-GB" sz="1800" dirty="0">
                          <a:solidFill>
                            <a:schemeClr val="tx1"/>
                          </a:solidFill>
                        </a:rPr>
                        <a:t>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Repetitions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163409"/>
                  </a:ext>
                </a:extLst>
              </a:tr>
              <a:tr h="483742">
                <a:tc>
                  <a:txBody>
                    <a:bodyPr/>
                    <a:lstStyle/>
                    <a:p>
                      <a:pPr algn="ctr"/>
                      <a:r>
                        <a:rPr lang="en-GB" sz="1800" dirty="0">
                          <a:solidFill>
                            <a:schemeClr val="tx1"/>
                          </a:solidFill>
                        </a:rPr>
                        <a:t>High Knees on the spot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30 seconds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6226393"/>
                  </a:ext>
                </a:extLst>
              </a:tr>
              <a:tr h="483742">
                <a:tc>
                  <a:txBody>
                    <a:bodyPr/>
                    <a:lstStyle/>
                    <a:p>
                      <a:pPr algn="ctr"/>
                      <a:r>
                        <a:rPr lang="en-GB" sz="1800" dirty="0">
                          <a:solidFill>
                            <a:schemeClr val="tx1"/>
                          </a:solidFill>
                        </a:rPr>
                        <a:t>Lateral shuffle + touch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10 touches each side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9066236"/>
                  </a:ext>
                </a:extLst>
              </a:tr>
              <a:tr h="483742">
                <a:tc>
                  <a:txBody>
                    <a:bodyPr/>
                    <a:lstStyle/>
                    <a:p>
                      <a:pPr algn="ctr"/>
                      <a:r>
                        <a:rPr lang="en-GB" sz="1800" dirty="0">
                          <a:solidFill>
                            <a:schemeClr val="tx1"/>
                          </a:solidFill>
                        </a:rPr>
                        <a:t>Running against a wall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30 seconds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7988662"/>
                  </a:ext>
                </a:extLst>
              </a:tr>
              <a:tr h="483742">
                <a:tc>
                  <a:txBody>
                    <a:bodyPr/>
                    <a:lstStyle/>
                    <a:p>
                      <a:pPr algn="ctr"/>
                      <a:r>
                        <a:rPr lang="en-GB" sz="1800" dirty="0">
                          <a:solidFill>
                            <a:schemeClr val="tx1"/>
                          </a:solidFill>
                        </a:rPr>
                        <a:t>Foot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rPr>
                        <a:t>30 seconds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5122626"/>
                  </a:ext>
                </a:extLst>
              </a:tr>
            </a:tbl>
          </a:graphicData>
        </a:graphic>
      </p:graphicFrame>
      <p:sp>
        <p:nvSpPr>
          <p:cNvPr id="11" name="TextBox 10">
            <a:extLst>
              <a:ext uri="{FF2B5EF4-FFF2-40B4-BE49-F238E27FC236}">
                <a16:creationId xmlns:a16="http://schemas.microsoft.com/office/drawing/2014/main" id="{FB302E83-3AC9-445F-AA3F-6594F533C817}"/>
              </a:ext>
            </a:extLst>
          </p:cNvPr>
          <p:cNvSpPr txBox="1"/>
          <p:nvPr/>
        </p:nvSpPr>
        <p:spPr>
          <a:xfrm>
            <a:off x="1298397" y="5382801"/>
            <a:ext cx="10114669" cy="830997"/>
          </a:xfrm>
          <a:prstGeom prst="rect">
            <a:avLst/>
          </a:prstGeom>
          <a:noFill/>
        </p:spPr>
        <p:txBody>
          <a:bodyPr wrap="square">
            <a:spAutoFit/>
          </a:bodyPr>
          <a:lstStyle/>
          <a:p>
            <a:pPr marL="25400" lvl="0" rtl="0">
              <a:lnSpc>
                <a:spcPct val="100000"/>
              </a:lnSpc>
              <a:spcBef>
                <a:spcPts val="0"/>
              </a:spcBef>
              <a:spcAft>
                <a:spcPts val="0"/>
              </a:spcAft>
              <a:buClr>
                <a:schemeClr val="lt1"/>
              </a:buClr>
              <a:buSzPts val="2200"/>
            </a:pPr>
            <a:r>
              <a:rPr lang="en-US" sz="2400" dirty="0">
                <a:solidFill>
                  <a:schemeClr val="lt1"/>
                </a:solidFill>
              </a:rPr>
              <a:t>Challenge yourself to increase the time at each station. Why not try 40 or 45 seconds!</a:t>
            </a:r>
          </a:p>
        </p:txBody>
      </p:sp>
    </p:spTree>
    <p:extLst>
      <p:ext uri="{BB962C8B-B14F-4D97-AF65-F5344CB8AC3E}">
        <p14:creationId xmlns:p14="http://schemas.microsoft.com/office/powerpoint/2010/main" val="2233393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17"/>
          <p:cNvSpPr/>
          <p:nvPr/>
        </p:nvSpPr>
        <p:spPr>
          <a:xfrm>
            <a:off x="575564" y="493776"/>
            <a:ext cx="11040872" cy="5722227"/>
          </a:xfrm>
          <a:custGeom>
            <a:avLst/>
            <a:gdLst/>
            <a:ahLst/>
            <a:cxnLst/>
            <a:rect l="l" t="t" r="r" b="b"/>
            <a:pathLst>
              <a:path w="11040872" h="5722227" fill="none" extrusionOk="0">
                <a:moveTo>
                  <a:pt x="0" y="0"/>
                </a:moveTo>
                <a:cubicBezTo>
                  <a:pt x="193592" y="6224"/>
                  <a:pt x="601481" y="42917"/>
                  <a:pt x="910872" y="0"/>
                </a:cubicBezTo>
                <a:cubicBezTo>
                  <a:pt x="1220263" y="-42917"/>
                  <a:pt x="1370975" y="12188"/>
                  <a:pt x="1821744" y="0"/>
                </a:cubicBezTo>
                <a:cubicBezTo>
                  <a:pt x="2272513" y="-12188"/>
                  <a:pt x="2243945" y="-6271"/>
                  <a:pt x="2511798" y="0"/>
                </a:cubicBezTo>
                <a:cubicBezTo>
                  <a:pt x="2779651" y="6271"/>
                  <a:pt x="2961954" y="-6589"/>
                  <a:pt x="3312262" y="0"/>
                </a:cubicBezTo>
                <a:cubicBezTo>
                  <a:pt x="3662570" y="6589"/>
                  <a:pt x="3695138" y="3008"/>
                  <a:pt x="4002316" y="0"/>
                </a:cubicBezTo>
                <a:cubicBezTo>
                  <a:pt x="4309494" y="-3008"/>
                  <a:pt x="4393447" y="-11115"/>
                  <a:pt x="4692371" y="0"/>
                </a:cubicBezTo>
                <a:cubicBezTo>
                  <a:pt x="4991295" y="11115"/>
                  <a:pt x="5213542" y="-5299"/>
                  <a:pt x="5382425" y="0"/>
                </a:cubicBezTo>
                <a:cubicBezTo>
                  <a:pt x="5551308" y="5299"/>
                  <a:pt x="5648021" y="11335"/>
                  <a:pt x="5741253" y="0"/>
                </a:cubicBezTo>
                <a:cubicBezTo>
                  <a:pt x="5834485" y="-11335"/>
                  <a:pt x="6259648" y="-13136"/>
                  <a:pt x="6541717" y="0"/>
                </a:cubicBezTo>
                <a:cubicBezTo>
                  <a:pt x="6823786" y="13136"/>
                  <a:pt x="6733802" y="-6108"/>
                  <a:pt x="6900545" y="0"/>
                </a:cubicBezTo>
                <a:cubicBezTo>
                  <a:pt x="7067288" y="6108"/>
                  <a:pt x="7323355" y="24168"/>
                  <a:pt x="7590600" y="0"/>
                </a:cubicBezTo>
                <a:cubicBezTo>
                  <a:pt x="7857845" y="-24168"/>
                  <a:pt x="8117504" y="38708"/>
                  <a:pt x="8501471" y="0"/>
                </a:cubicBezTo>
                <a:cubicBezTo>
                  <a:pt x="8885438" y="-38708"/>
                  <a:pt x="8998654" y="-37342"/>
                  <a:pt x="9412343" y="0"/>
                </a:cubicBezTo>
                <a:cubicBezTo>
                  <a:pt x="9826032" y="37342"/>
                  <a:pt x="9895725" y="7712"/>
                  <a:pt x="10212807" y="0"/>
                </a:cubicBezTo>
                <a:cubicBezTo>
                  <a:pt x="10529889" y="-7712"/>
                  <a:pt x="10868714" y="4378"/>
                  <a:pt x="11040872" y="0"/>
                </a:cubicBezTo>
                <a:cubicBezTo>
                  <a:pt x="11043731" y="126419"/>
                  <a:pt x="11023020" y="340205"/>
                  <a:pt x="11040872" y="464136"/>
                </a:cubicBezTo>
                <a:cubicBezTo>
                  <a:pt x="11058724" y="588067"/>
                  <a:pt x="11029141" y="954408"/>
                  <a:pt x="11040872" y="1099939"/>
                </a:cubicBezTo>
                <a:cubicBezTo>
                  <a:pt x="11052603" y="1245470"/>
                  <a:pt x="11062638" y="1462876"/>
                  <a:pt x="11040872" y="1735742"/>
                </a:cubicBezTo>
                <a:cubicBezTo>
                  <a:pt x="11019106" y="2008608"/>
                  <a:pt x="11024038" y="2070917"/>
                  <a:pt x="11040872" y="2314323"/>
                </a:cubicBezTo>
                <a:cubicBezTo>
                  <a:pt x="11057706" y="2557729"/>
                  <a:pt x="11069457" y="2766692"/>
                  <a:pt x="11040872" y="3064570"/>
                </a:cubicBezTo>
                <a:cubicBezTo>
                  <a:pt x="11012287" y="3362448"/>
                  <a:pt x="11046770" y="3457258"/>
                  <a:pt x="11040872" y="3585929"/>
                </a:cubicBezTo>
                <a:cubicBezTo>
                  <a:pt x="11034974" y="3714600"/>
                  <a:pt x="11008593" y="4061907"/>
                  <a:pt x="11040872" y="4336176"/>
                </a:cubicBezTo>
                <a:cubicBezTo>
                  <a:pt x="11073151" y="4610445"/>
                  <a:pt x="11024061" y="4741691"/>
                  <a:pt x="11040872" y="4857535"/>
                </a:cubicBezTo>
                <a:cubicBezTo>
                  <a:pt x="11057683" y="4973379"/>
                  <a:pt x="11061382" y="5390575"/>
                  <a:pt x="11040872" y="5722227"/>
                </a:cubicBezTo>
                <a:cubicBezTo>
                  <a:pt x="10705289" y="5754948"/>
                  <a:pt x="10500356" y="5715132"/>
                  <a:pt x="10130000" y="5722227"/>
                </a:cubicBezTo>
                <a:cubicBezTo>
                  <a:pt x="9759644" y="5729322"/>
                  <a:pt x="9690200" y="5718288"/>
                  <a:pt x="9550354" y="5722227"/>
                </a:cubicBezTo>
                <a:cubicBezTo>
                  <a:pt x="9410508" y="5726166"/>
                  <a:pt x="9085883" y="5714152"/>
                  <a:pt x="8749891" y="5722227"/>
                </a:cubicBezTo>
                <a:cubicBezTo>
                  <a:pt x="8413899" y="5730302"/>
                  <a:pt x="8487114" y="5705710"/>
                  <a:pt x="8391063" y="5722227"/>
                </a:cubicBezTo>
                <a:cubicBezTo>
                  <a:pt x="8295012" y="5738744"/>
                  <a:pt x="7670612" y="5701988"/>
                  <a:pt x="7480191" y="5722227"/>
                </a:cubicBezTo>
                <a:cubicBezTo>
                  <a:pt x="7289770" y="5742466"/>
                  <a:pt x="7167607" y="5741605"/>
                  <a:pt x="6900545" y="5722227"/>
                </a:cubicBezTo>
                <a:cubicBezTo>
                  <a:pt x="6633483" y="5702849"/>
                  <a:pt x="6439920" y="5728897"/>
                  <a:pt x="6210491" y="5722227"/>
                </a:cubicBezTo>
                <a:cubicBezTo>
                  <a:pt x="5981062" y="5715557"/>
                  <a:pt x="5915480" y="5731659"/>
                  <a:pt x="5741253" y="5722227"/>
                </a:cubicBezTo>
                <a:cubicBezTo>
                  <a:pt x="5567026" y="5712795"/>
                  <a:pt x="5278617" y="5707418"/>
                  <a:pt x="4940790" y="5722227"/>
                </a:cubicBezTo>
                <a:cubicBezTo>
                  <a:pt x="4602963" y="5737036"/>
                  <a:pt x="4321539" y="5753746"/>
                  <a:pt x="4029918" y="5722227"/>
                </a:cubicBezTo>
                <a:cubicBezTo>
                  <a:pt x="3738297" y="5690708"/>
                  <a:pt x="3717506" y="5732521"/>
                  <a:pt x="3450273" y="5722227"/>
                </a:cubicBezTo>
                <a:cubicBezTo>
                  <a:pt x="3183041" y="5711933"/>
                  <a:pt x="2913596" y="5698063"/>
                  <a:pt x="2539401" y="5722227"/>
                </a:cubicBezTo>
                <a:cubicBezTo>
                  <a:pt x="2165206" y="5746391"/>
                  <a:pt x="2032456" y="5707324"/>
                  <a:pt x="1849346" y="5722227"/>
                </a:cubicBezTo>
                <a:cubicBezTo>
                  <a:pt x="1666237" y="5737130"/>
                  <a:pt x="1209225" y="5720784"/>
                  <a:pt x="938474" y="5722227"/>
                </a:cubicBezTo>
                <a:cubicBezTo>
                  <a:pt x="667723" y="5723670"/>
                  <a:pt x="389175" y="5759320"/>
                  <a:pt x="0" y="5722227"/>
                </a:cubicBezTo>
                <a:cubicBezTo>
                  <a:pt x="-10554" y="5514969"/>
                  <a:pt x="-3520" y="5347189"/>
                  <a:pt x="0" y="5200869"/>
                </a:cubicBezTo>
                <a:cubicBezTo>
                  <a:pt x="3520" y="5054549"/>
                  <a:pt x="11246" y="4701970"/>
                  <a:pt x="0" y="4507843"/>
                </a:cubicBezTo>
                <a:cubicBezTo>
                  <a:pt x="-11246" y="4313716"/>
                  <a:pt x="10271" y="4091344"/>
                  <a:pt x="0" y="3814818"/>
                </a:cubicBezTo>
                <a:cubicBezTo>
                  <a:pt x="-10271" y="3538293"/>
                  <a:pt x="31723" y="3330628"/>
                  <a:pt x="0" y="3064570"/>
                </a:cubicBezTo>
                <a:cubicBezTo>
                  <a:pt x="-31723" y="2798512"/>
                  <a:pt x="-5483" y="2770126"/>
                  <a:pt x="0" y="2600434"/>
                </a:cubicBezTo>
                <a:cubicBezTo>
                  <a:pt x="5483" y="2430742"/>
                  <a:pt x="10642" y="2318769"/>
                  <a:pt x="0" y="2136298"/>
                </a:cubicBezTo>
                <a:cubicBezTo>
                  <a:pt x="-10642" y="1953827"/>
                  <a:pt x="-10005" y="1555188"/>
                  <a:pt x="0" y="1386051"/>
                </a:cubicBezTo>
                <a:cubicBezTo>
                  <a:pt x="10005" y="1216914"/>
                  <a:pt x="-22640" y="953234"/>
                  <a:pt x="0" y="807470"/>
                </a:cubicBezTo>
                <a:cubicBezTo>
                  <a:pt x="22640" y="661706"/>
                  <a:pt x="-32744" y="287432"/>
                  <a:pt x="0" y="0"/>
                </a:cubicBezTo>
                <a:close/>
              </a:path>
              <a:path w="11040872" h="5722227" extrusionOk="0">
                <a:moveTo>
                  <a:pt x="0" y="0"/>
                </a:moveTo>
                <a:cubicBezTo>
                  <a:pt x="169384" y="-10635"/>
                  <a:pt x="370826" y="9208"/>
                  <a:pt x="579646" y="0"/>
                </a:cubicBezTo>
                <a:cubicBezTo>
                  <a:pt x="788466" y="-9208"/>
                  <a:pt x="775343" y="6784"/>
                  <a:pt x="938474" y="0"/>
                </a:cubicBezTo>
                <a:cubicBezTo>
                  <a:pt x="1101605" y="-6784"/>
                  <a:pt x="1565487" y="3846"/>
                  <a:pt x="1849346" y="0"/>
                </a:cubicBezTo>
                <a:cubicBezTo>
                  <a:pt x="2133205" y="-3846"/>
                  <a:pt x="2146701" y="-4656"/>
                  <a:pt x="2428992" y="0"/>
                </a:cubicBezTo>
                <a:cubicBezTo>
                  <a:pt x="2711283" y="4656"/>
                  <a:pt x="2812175" y="-11466"/>
                  <a:pt x="3008638" y="0"/>
                </a:cubicBezTo>
                <a:cubicBezTo>
                  <a:pt x="3205101" y="11466"/>
                  <a:pt x="3727763" y="-32961"/>
                  <a:pt x="3919510" y="0"/>
                </a:cubicBezTo>
                <a:cubicBezTo>
                  <a:pt x="4111257" y="32961"/>
                  <a:pt x="4220253" y="-16430"/>
                  <a:pt x="4388747" y="0"/>
                </a:cubicBezTo>
                <a:cubicBezTo>
                  <a:pt x="4557241" y="16430"/>
                  <a:pt x="4940065" y="-21977"/>
                  <a:pt x="5299619" y="0"/>
                </a:cubicBezTo>
                <a:cubicBezTo>
                  <a:pt x="5659173" y="21977"/>
                  <a:pt x="5814444" y="26556"/>
                  <a:pt x="6210491" y="0"/>
                </a:cubicBezTo>
                <a:cubicBezTo>
                  <a:pt x="6606538" y="-26556"/>
                  <a:pt x="6659560" y="23104"/>
                  <a:pt x="6900545" y="0"/>
                </a:cubicBezTo>
                <a:cubicBezTo>
                  <a:pt x="7141530" y="-23104"/>
                  <a:pt x="7601869" y="-1869"/>
                  <a:pt x="7811417" y="0"/>
                </a:cubicBezTo>
                <a:cubicBezTo>
                  <a:pt x="8020965" y="1869"/>
                  <a:pt x="8256088" y="4201"/>
                  <a:pt x="8391063" y="0"/>
                </a:cubicBezTo>
                <a:cubicBezTo>
                  <a:pt x="8526038" y="-4201"/>
                  <a:pt x="8809082" y="7677"/>
                  <a:pt x="8970709" y="0"/>
                </a:cubicBezTo>
                <a:cubicBezTo>
                  <a:pt x="9132336" y="-7677"/>
                  <a:pt x="9528709" y="5380"/>
                  <a:pt x="9771172" y="0"/>
                </a:cubicBezTo>
                <a:cubicBezTo>
                  <a:pt x="10013635" y="-5380"/>
                  <a:pt x="10199269" y="-15922"/>
                  <a:pt x="10350818" y="0"/>
                </a:cubicBezTo>
                <a:cubicBezTo>
                  <a:pt x="10502367" y="15922"/>
                  <a:pt x="10835478" y="-34311"/>
                  <a:pt x="11040872" y="0"/>
                </a:cubicBezTo>
                <a:cubicBezTo>
                  <a:pt x="11027923" y="269490"/>
                  <a:pt x="11030065" y="500130"/>
                  <a:pt x="11040872" y="750248"/>
                </a:cubicBezTo>
                <a:cubicBezTo>
                  <a:pt x="11051679" y="1000366"/>
                  <a:pt x="11044602" y="1104921"/>
                  <a:pt x="11040872" y="1443273"/>
                </a:cubicBezTo>
                <a:cubicBezTo>
                  <a:pt x="11037142" y="1781626"/>
                  <a:pt x="11028369" y="1985731"/>
                  <a:pt x="11040872" y="2136298"/>
                </a:cubicBezTo>
                <a:cubicBezTo>
                  <a:pt x="11053375" y="2286866"/>
                  <a:pt x="11023547" y="2489209"/>
                  <a:pt x="11040872" y="2600434"/>
                </a:cubicBezTo>
                <a:cubicBezTo>
                  <a:pt x="11058197" y="2711659"/>
                  <a:pt x="11064151" y="2890371"/>
                  <a:pt x="11040872" y="3121793"/>
                </a:cubicBezTo>
                <a:cubicBezTo>
                  <a:pt x="11017593" y="3353215"/>
                  <a:pt x="11033741" y="3662012"/>
                  <a:pt x="11040872" y="3814818"/>
                </a:cubicBezTo>
                <a:cubicBezTo>
                  <a:pt x="11048003" y="3967624"/>
                  <a:pt x="11043927" y="4184559"/>
                  <a:pt x="11040872" y="4393399"/>
                </a:cubicBezTo>
                <a:cubicBezTo>
                  <a:pt x="11037817" y="4602239"/>
                  <a:pt x="11027191" y="4773425"/>
                  <a:pt x="11040872" y="4914757"/>
                </a:cubicBezTo>
                <a:cubicBezTo>
                  <a:pt x="11054553" y="5056089"/>
                  <a:pt x="11025188" y="5370964"/>
                  <a:pt x="11040872" y="5722227"/>
                </a:cubicBezTo>
                <a:cubicBezTo>
                  <a:pt x="10837462" y="5714031"/>
                  <a:pt x="10531754" y="5749541"/>
                  <a:pt x="10350818" y="5722227"/>
                </a:cubicBezTo>
                <a:cubicBezTo>
                  <a:pt x="10169882" y="5694913"/>
                  <a:pt x="9832506" y="5739195"/>
                  <a:pt x="9660763" y="5722227"/>
                </a:cubicBezTo>
                <a:cubicBezTo>
                  <a:pt x="9489020" y="5705259"/>
                  <a:pt x="9334558" y="5741830"/>
                  <a:pt x="9191526" y="5722227"/>
                </a:cubicBezTo>
                <a:cubicBezTo>
                  <a:pt x="9048494" y="5702624"/>
                  <a:pt x="8640605" y="5761665"/>
                  <a:pt x="8391063" y="5722227"/>
                </a:cubicBezTo>
                <a:cubicBezTo>
                  <a:pt x="8141521" y="5682789"/>
                  <a:pt x="8132030" y="5733336"/>
                  <a:pt x="7921826" y="5722227"/>
                </a:cubicBezTo>
                <a:cubicBezTo>
                  <a:pt x="7711622" y="5711118"/>
                  <a:pt x="7445489" y="5693555"/>
                  <a:pt x="7121362" y="5722227"/>
                </a:cubicBezTo>
                <a:cubicBezTo>
                  <a:pt x="6797235" y="5750899"/>
                  <a:pt x="6940489" y="5715190"/>
                  <a:pt x="6762534" y="5722227"/>
                </a:cubicBezTo>
                <a:cubicBezTo>
                  <a:pt x="6584579" y="5729264"/>
                  <a:pt x="6249483" y="5715060"/>
                  <a:pt x="5962071" y="5722227"/>
                </a:cubicBezTo>
                <a:cubicBezTo>
                  <a:pt x="5674659" y="5729394"/>
                  <a:pt x="5697457" y="5741242"/>
                  <a:pt x="5492834" y="5722227"/>
                </a:cubicBezTo>
                <a:cubicBezTo>
                  <a:pt x="5288211" y="5703212"/>
                  <a:pt x="5223354" y="5727530"/>
                  <a:pt x="5134005" y="5722227"/>
                </a:cubicBezTo>
                <a:cubicBezTo>
                  <a:pt x="5044656" y="5716924"/>
                  <a:pt x="4805771" y="5744749"/>
                  <a:pt x="4664768" y="5722227"/>
                </a:cubicBezTo>
                <a:cubicBezTo>
                  <a:pt x="4523765" y="5699705"/>
                  <a:pt x="4188901" y="5702568"/>
                  <a:pt x="3864305" y="5722227"/>
                </a:cubicBezTo>
                <a:cubicBezTo>
                  <a:pt x="3539709" y="5741886"/>
                  <a:pt x="3626652" y="5738369"/>
                  <a:pt x="3395068" y="5722227"/>
                </a:cubicBezTo>
                <a:cubicBezTo>
                  <a:pt x="3163484" y="5706085"/>
                  <a:pt x="3169858" y="5716523"/>
                  <a:pt x="3036240" y="5722227"/>
                </a:cubicBezTo>
                <a:cubicBezTo>
                  <a:pt x="2902622" y="5727931"/>
                  <a:pt x="2693943" y="5714168"/>
                  <a:pt x="2567003" y="5722227"/>
                </a:cubicBezTo>
                <a:cubicBezTo>
                  <a:pt x="2440063" y="5730286"/>
                  <a:pt x="2221419" y="5730788"/>
                  <a:pt x="1987357" y="5722227"/>
                </a:cubicBezTo>
                <a:cubicBezTo>
                  <a:pt x="1753295" y="5713666"/>
                  <a:pt x="1455082" y="5742374"/>
                  <a:pt x="1297302" y="5722227"/>
                </a:cubicBezTo>
                <a:cubicBezTo>
                  <a:pt x="1139522" y="5702080"/>
                  <a:pt x="1004973" y="5737277"/>
                  <a:pt x="828065" y="5722227"/>
                </a:cubicBezTo>
                <a:cubicBezTo>
                  <a:pt x="651157" y="5707177"/>
                  <a:pt x="277792" y="5734769"/>
                  <a:pt x="0" y="5722227"/>
                </a:cubicBezTo>
                <a:cubicBezTo>
                  <a:pt x="-17642" y="5580983"/>
                  <a:pt x="-4355" y="5260240"/>
                  <a:pt x="0" y="5086424"/>
                </a:cubicBezTo>
                <a:cubicBezTo>
                  <a:pt x="4355" y="4912608"/>
                  <a:pt x="-9208" y="4615040"/>
                  <a:pt x="0" y="4450621"/>
                </a:cubicBezTo>
                <a:cubicBezTo>
                  <a:pt x="9208" y="4286202"/>
                  <a:pt x="21220" y="3942849"/>
                  <a:pt x="0" y="3814818"/>
                </a:cubicBezTo>
                <a:cubicBezTo>
                  <a:pt x="-21220" y="3686787"/>
                  <a:pt x="24895" y="3410535"/>
                  <a:pt x="0" y="3179015"/>
                </a:cubicBezTo>
                <a:cubicBezTo>
                  <a:pt x="-24895" y="2947495"/>
                  <a:pt x="-4041" y="2734935"/>
                  <a:pt x="0" y="2600434"/>
                </a:cubicBezTo>
                <a:cubicBezTo>
                  <a:pt x="4041" y="2465933"/>
                  <a:pt x="-17582" y="2241550"/>
                  <a:pt x="0" y="1907409"/>
                </a:cubicBezTo>
                <a:cubicBezTo>
                  <a:pt x="17582" y="1573269"/>
                  <a:pt x="21210" y="1537696"/>
                  <a:pt x="0" y="1271606"/>
                </a:cubicBezTo>
                <a:cubicBezTo>
                  <a:pt x="-21210" y="1005516"/>
                  <a:pt x="13869" y="478336"/>
                  <a:pt x="0" y="0"/>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7" name="Picture 6" descr="A picture containing text&#10;&#10;Description automatically generated">
            <a:extLst>
              <a:ext uri="{FF2B5EF4-FFF2-40B4-BE49-F238E27FC236}">
                <a16:creationId xmlns:a16="http://schemas.microsoft.com/office/drawing/2014/main" id="{EB696B9C-0337-4297-9951-8C0A3B17B22E}"/>
              </a:ext>
            </a:extLst>
          </p:cNvPr>
          <p:cNvPicPr>
            <a:picLocks noChangeAspect="1"/>
          </p:cNvPicPr>
          <p:nvPr/>
        </p:nvPicPr>
        <p:blipFill>
          <a:blip r:embed="rId3"/>
          <a:stretch>
            <a:fillRect/>
          </a:stretch>
        </p:blipFill>
        <p:spPr>
          <a:xfrm>
            <a:off x="10949517" y="6041859"/>
            <a:ext cx="1044363" cy="696242"/>
          </a:xfrm>
          <a:prstGeom prst="rect">
            <a:avLst/>
          </a:prstGeom>
        </p:spPr>
      </p:pic>
      <p:sp>
        <p:nvSpPr>
          <p:cNvPr id="16" name="Dodecagon 15">
            <a:extLst>
              <a:ext uri="{FF2B5EF4-FFF2-40B4-BE49-F238E27FC236}">
                <a16:creationId xmlns:a16="http://schemas.microsoft.com/office/drawing/2014/main" id="{5367C486-B46A-4C7B-9D00-376DC8FB8048}"/>
              </a:ext>
            </a:extLst>
          </p:cNvPr>
          <p:cNvSpPr/>
          <p:nvPr/>
        </p:nvSpPr>
        <p:spPr>
          <a:xfrm>
            <a:off x="1900345" y="666231"/>
            <a:ext cx="470025" cy="465203"/>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1</a:t>
            </a:r>
          </a:p>
        </p:txBody>
      </p:sp>
      <p:sp>
        <p:nvSpPr>
          <p:cNvPr id="29" name="Dodecagon 28">
            <a:extLst>
              <a:ext uri="{FF2B5EF4-FFF2-40B4-BE49-F238E27FC236}">
                <a16:creationId xmlns:a16="http://schemas.microsoft.com/office/drawing/2014/main" id="{CC0FBCE2-FFD8-4AE9-8862-89174BF2852B}"/>
              </a:ext>
            </a:extLst>
          </p:cNvPr>
          <p:cNvSpPr/>
          <p:nvPr/>
        </p:nvSpPr>
        <p:spPr>
          <a:xfrm>
            <a:off x="1910931" y="3499151"/>
            <a:ext cx="470025" cy="465203"/>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2</a:t>
            </a:r>
          </a:p>
        </p:txBody>
      </p:sp>
      <p:sp>
        <p:nvSpPr>
          <p:cNvPr id="30" name="Dodecagon 29">
            <a:extLst>
              <a:ext uri="{FF2B5EF4-FFF2-40B4-BE49-F238E27FC236}">
                <a16:creationId xmlns:a16="http://schemas.microsoft.com/office/drawing/2014/main" id="{C9B0E9BF-C313-44BD-82F6-06520B4F4054}"/>
              </a:ext>
            </a:extLst>
          </p:cNvPr>
          <p:cNvSpPr/>
          <p:nvPr/>
        </p:nvSpPr>
        <p:spPr>
          <a:xfrm>
            <a:off x="6413658" y="666231"/>
            <a:ext cx="470025" cy="465203"/>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3</a:t>
            </a:r>
          </a:p>
        </p:txBody>
      </p:sp>
      <p:sp>
        <p:nvSpPr>
          <p:cNvPr id="31" name="Dodecagon 30">
            <a:extLst>
              <a:ext uri="{FF2B5EF4-FFF2-40B4-BE49-F238E27FC236}">
                <a16:creationId xmlns:a16="http://schemas.microsoft.com/office/drawing/2014/main" id="{61093B36-D421-43D3-9076-16F50A70322D}"/>
              </a:ext>
            </a:extLst>
          </p:cNvPr>
          <p:cNvSpPr/>
          <p:nvPr/>
        </p:nvSpPr>
        <p:spPr>
          <a:xfrm>
            <a:off x="6413658" y="3378550"/>
            <a:ext cx="470025" cy="465203"/>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4</a:t>
            </a:r>
          </a:p>
        </p:txBody>
      </p:sp>
      <p:pic>
        <p:nvPicPr>
          <p:cNvPr id="19" name="Picture 2" descr="How to Do Quick Feet Exercise Gif - Flab Fix">
            <a:extLst>
              <a:ext uri="{FF2B5EF4-FFF2-40B4-BE49-F238E27FC236}">
                <a16:creationId xmlns:a16="http://schemas.microsoft.com/office/drawing/2014/main" id="{4BC99A73-80A4-467A-A065-3D0EB3C7E12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26499" y="3378550"/>
            <a:ext cx="4398876" cy="24721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ide Shuffle With Touch | Build Strength and Burn Calories With These 25  At-Home Cardio Exercises | POPSUGAR Fitness Photo 25">
            <a:extLst>
              <a:ext uri="{FF2B5EF4-FFF2-40B4-BE49-F238E27FC236}">
                <a16:creationId xmlns:a16="http://schemas.microsoft.com/office/drawing/2014/main" id="{14D81CBA-1639-48CC-95C5-A0975280BA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2214" y="3499151"/>
            <a:ext cx="3631456" cy="242171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trength: High knee drill - Women's Running">
            <a:extLst>
              <a:ext uri="{FF2B5EF4-FFF2-40B4-BE49-F238E27FC236}">
                <a16:creationId xmlns:a16="http://schemas.microsoft.com/office/drawing/2014/main" id="{B19770B7-235D-44A2-BCA5-FC83B910E0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6499" y="641997"/>
            <a:ext cx="2544221" cy="254422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w to Do the High-Knee Run | Men's Health">
            <a:extLst>
              <a:ext uri="{FF2B5EF4-FFF2-40B4-BE49-F238E27FC236}">
                <a16:creationId xmlns:a16="http://schemas.microsoft.com/office/drawing/2014/main" id="{A09E8589-1CB2-4D16-A80A-1E1FBA2F9DD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59245" y="666231"/>
            <a:ext cx="2648531" cy="264853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B331171-E4CC-417C-A59F-008B31A6D956}"/>
              </a:ext>
            </a:extLst>
          </p:cNvPr>
          <p:cNvSpPr txBox="1"/>
          <p:nvPr/>
        </p:nvSpPr>
        <p:spPr>
          <a:xfrm rot="16200000">
            <a:off x="-1550395" y="2819768"/>
            <a:ext cx="5278872" cy="923330"/>
          </a:xfrm>
          <a:prstGeom prst="rect">
            <a:avLst/>
          </a:prstGeom>
          <a:noFill/>
        </p:spPr>
        <p:txBody>
          <a:bodyPr wrap="square">
            <a:spAutoFit/>
          </a:bodyPr>
          <a:lstStyle/>
          <a:p>
            <a:pPr marL="0" lvl="0" indent="0" algn="l" rtl="0">
              <a:spcBef>
                <a:spcPts val="1000"/>
              </a:spcBef>
              <a:spcAft>
                <a:spcPts val="0"/>
              </a:spcAft>
              <a:buNone/>
            </a:pPr>
            <a:r>
              <a:rPr lang="en-GB" sz="5400" dirty="0">
                <a:solidFill>
                  <a:schemeClr val="lt1"/>
                </a:solidFill>
              </a:rPr>
              <a:t>Ready, Set, Go!</a:t>
            </a:r>
          </a:p>
        </p:txBody>
      </p:sp>
    </p:spTree>
    <p:extLst>
      <p:ext uri="{BB962C8B-B14F-4D97-AF65-F5344CB8AC3E}">
        <p14:creationId xmlns:p14="http://schemas.microsoft.com/office/powerpoint/2010/main" val="2160790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17"/>
          <p:cNvSpPr/>
          <p:nvPr/>
        </p:nvSpPr>
        <p:spPr>
          <a:xfrm>
            <a:off x="575564" y="493776"/>
            <a:ext cx="11040872" cy="5722227"/>
          </a:xfrm>
          <a:custGeom>
            <a:avLst/>
            <a:gdLst/>
            <a:ahLst/>
            <a:cxnLst/>
            <a:rect l="l" t="t" r="r" b="b"/>
            <a:pathLst>
              <a:path w="11040872" h="5722227" fill="none" extrusionOk="0">
                <a:moveTo>
                  <a:pt x="0" y="0"/>
                </a:moveTo>
                <a:cubicBezTo>
                  <a:pt x="193592" y="6224"/>
                  <a:pt x="601481" y="42917"/>
                  <a:pt x="910872" y="0"/>
                </a:cubicBezTo>
                <a:cubicBezTo>
                  <a:pt x="1220263" y="-42917"/>
                  <a:pt x="1370975" y="12188"/>
                  <a:pt x="1821744" y="0"/>
                </a:cubicBezTo>
                <a:cubicBezTo>
                  <a:pt x="2272513" y="-12188"/>
                  <a:pt x="2243945" y="-6271"/>
                  <a:pt x="2511798" y="0"/>
                </a:cubicBezTo>
                <a:cubicBezTo>
                  <a:pt x="2779651" y="6271"/>
                  <a:pt x="2961954" y="-6589"/>
                  <a:pt x="3312262" y="0"/>
                </a:cubicBezTo>
                <a:cubicBezTo>
                  <a:pt x="3662570" y="6589"/>
                  <a:pt x="3695138" y="3008"/>
                  <a:pt x="4002316" y="0"/>
                </a:cubicBezTo>
                <a:cubicBezTo>
                  <a:pt x="4309494" y="-3008"/>
                  <a:pt x="4393447" y="-11115"/>
                  <a:pt x="4692371" y="0"/>
                </a:cubicBezTo>
                <a:cubicBezTo>
                  <a:pt x="4991295" y="11115"/>
                  <a:pt x="5213542" y="-5299"/>
                  <a:pt x="5382425" y="0"/>
                </a:cubicBezTo>
                <a:cubicBezTo>
                  <a:pt x="5551308" y="5299"/>
                  <a:pt x="5648021" y="11335"/>
                  <a:pt x="5741253" y="0"/>
                </a:cubicBezTo>
                <a:cubicBezTo>
                  <a:pt x="5834485" y="-11335"/>
                  <a:pt x="6259648" y="-13136"/>
                  <a:pt x="6541717" y="0"/>
                </a:cubicBezTo>
                <a:cubicBezTo>
                  <a:pt x="6823786" y="13136"/>
                  <a:pt x="6733802" y="-6108"/>
                  <a:pt x="6900545" y="0"/>
                </a:cubicBezTo>
                <a:cubicBezTo>
                  <a:pt x="7067288" y="6108"/>
                  <a:pt x="7323355" y="24168"/>
                  <a:pt x="7590600" y="0"/>
                </a:cubicBezTo>
                <a:cubicBezTo>
                  <a:pt x="7857845" y="-24168"/>
                  <a:pt x="8117504" y="38708"/>
                  <a:pt x="8501471" y="0"/>
                </a:cubicBezTo>
                <a:cubicBezTo>
                  <a:pt x="8885438" y="-38708"/>
                  <a:pt x="8998654" y="-37342"/>
                  <a:pt x="9412343" y="0"/>
                </a:cubicBezTo>
                <a:cubicBezTo>
                  <a:pt x="9826032" y="37342"/>
                  <a:pt x="9895725" y="7712"/>
                  <a:pt x="10212807" y="0"/>
                </a:cubicBezTo>
                <a:cubicBezTo>
                  <a:pt x="10529889" y="-7712"/>
                  <a:pt x="10868714" y="4378"/>
                  <a:pt x="11040872" y="0"/>
                </a:cubicBezTo>
                <a:cubicBezTo>
                  <a:pt x="11043731" y="126419"/>
                  <a:pt x="11023020" y="340205"/>
                  <a:pt x="11040872" y="464136"/>
                </a:cubicBezTo>
                <a:cubicBezTo>
                  <a:pt x="11058724" y="588067"/>
                  <a:pt x="11029141" y="954408"/>
                  <a:pt x="11040872" y="1099939"/>
                </a:cubicBezTo>
                <a:cubicBezTo>
                  <a:pt x="11052603" y="1245470"/>
                  <a:pt x="11062638" y="1462876"/>
                  <a:pt x="11040872" y="1735742"/>
                </a:cubicBezTo>
                <a:cubicBezTo>
                  <a:pt x="11019106" y="2008608"/>
                  <a:pt x="11024038" y="2070917"/>
                  <a:pt x="11040872" y="2314323"/>
                </a:cubicBezTo>
                <a:cubicBezTo>
                  <a:pt x="11057706" y="2557729"/>
                  <a:pt x="11069457" y="2766692"/>
                  <a:pt x="11040872" y="3064570"/>
                </a:cubicBezTo>
                <a:cubicBezTo>
                  <a:pt x="11012287" y="3362448"/>
                  <a:pt x="11046770" y="3457258"/>
                  <a:pt x="11040872" y="3585929"/>
                </a:cubicBezTo>
                <a:cubicBezTo>
                  <a:pt x="11034974" y="3714600"/>
                  <a:pt x="11008593" y="4061907"/>
                  <a:pt x="11040872" y="4336176"/>
                </a:cubicBezTo>
                <a:cubicBezTo>
                  <a:pt x="11073151" y="4610445"/>
                  <a:pt x="11024061" y="4741691"/>
                  <a:pt x="11040872" y="4857535"/>
                </a:cubicBezTo>
                <a:cubicBezTo>
                  <a:pt x="11057683" y="4973379"/>
                  <a:pt x="11061382" y="5390575"/>
                  <a:pt x="11040872" y="5722227"/>
                </a:cubicBezTo>
                <a:cubicBezTo>
                  <a:pt x="10705289" y="5754948"/>
                  <a:pt x="10500356" y="5715132"/>
                  <a:pt x="10130000" y="5722227"/>
                </a:cubicBezTo>
                <a:cubicBezTo>
                  <a:pt x="9759644" y="5729322"/>
                  <a:pt x="9690200" y="5718288"/>
                  <a:pt x="9550354" y="5722227"/>
                </a:cubicBezTo>
                <a:cubicBezTo>
                  <a:pt x="9410508" y="5726166"/>
                  <a:pt x="9085883" y="5714152"/>
                  <a:pt x="8749891" y="5722227"/>
                </a:cubicBezTo>
                <a:cubicBezTo>
                  <a:pt x="8413899" y="5730302"/>
                  <a:pt x="8487114" y="5705710"/>
                  <a:pt x="8391063" y="5722227"/>
                </a:cubicBezTo>
                <a:cubicBezTo>
                  <a:pt x="8295012" y="5738744"/>
                  <a:pt x="7670612" y="5701988"/>
                  <a:pt x="7480191" y="5722227"/>
                </a:cubicBezTo>
                <a:cubicBezTo>
                  <a:pt x="7289770" y="5742466"/>
                  <a:pt x="7167607" y="5741605"/>
                  <a:pt x="6900545" y="5722227"/>
                </a:cubicBezTo>
                <a:cubicBezTo>
                  <a:pt x="6633483" y="5702849"/>
                  <a:pt x="6439920" y="5728897"/>
                  <a:pt x="6210491" y="5722227"/>
                </a:cubicBezTo>
                <a:cubicBezTo>
                  <a:pt x="5981062" y="5715557"/>
                  <a:pt x="5915480" y="5731659"/>
                  <a:pt x="5741253" y="5722227"/>
                </a:cubicBezTo>
                <a:cubicBezTo>
                  <a:pt x="5567026" y="5712795"/>
                  <a:pt x="5278617" y="5707418"/>
                  <a:pt x="4940790" y="5722227"/>
                </a:cubicBezTo>
                <a:cubicBezTo>
                  <a:pt x="4602963" y="5737036"/>
                  <a:pt x="4321539" y="5753746"/>
                  <a:pt x="4029918" y="5722227"/>
                </a:cubicBezTo>
                <a:cubicBezTo>
                  <a:pt x="3738297" y="5690708"/>
                  <a:pt x="3717506" y="5732521"/>
                  <a:pt x="3450273" y="5722227"/>
                </a:cubicBezTo>
                <a:cubicBezTo>
                  <a:pt x="3183041" y="5711933"/>
                  <a:pt x="2913596" y="5698063"/>
                  <a:pt x="2539401" y="5722227"/>
                </a:cubicBezTo>
                <a:cubicBezTo>
                  <a:pt x="2165206" y="5746391"/>
                  <a:pt x="2032456" y="5707324"/>
                  <a:pt x="1849346" y="5722227"/>
                </a:cubicBezTo>
                <a:cubicBezTo>
                  <a:pt x="1666237" y="5737130"/>
                  <a:pt x="1209225" y="5720784"/>
                  <a:pt x="938474" y="5722227"/>
                </a:cubicBezTo>
                <a:cubicBezTo>
                  <a:pt x="667723" y="5723670"/>
                  <a:pt x="389175" y="5759320"/>
                  <a:pt x="0" y="5722227"/>
                </a:cubicBezTo>
                <a:cubicBezTo>
                  <a:pt x="-10554" y="5514969"/>
                  <a:pt x="-3520" y="5347189"/>
                  <a:pt x="0" y="5200869"/>
                </a:cubicBezTo>
                <a:cubicBezTo>
                  <a:pt x="3520" y="5054549"/>
                  <a:pt x="11246" y="4701970"/>
                  <a:pt x="0" y="4507843"/>
                </a:cubicBezTo>
                <a:cubicBezTo>
                  <a:pt x="-11246" y="4313716"/>
                  <a:pt x="10271" y="4091344"/>
                  <a:pt x="0" y="3814818"/>
                </a:cubicBezTo>
                <a:cubicBezTo>
                  <a:pt x="-10271" y="3538293"/>
                  <a:pt x="31723" y="3330628"/>
                  <a:pt x="0" y="3064570"/>
                </a:cubicBezTo>
                <a:cubicBezTo>
                  <a:pt x="-31723" y="2798512"/>
                  <a:pt x="-5483" y="2770126"/>
                  <a:pt x="0" y="2600434"/>
                </a:cubicBezTo>
                <a:cubicBezTo>
                  <a:pt x="5483" y="2430742"/>
                  <a:pt x="10642" y="2318769"/>
                  <a:pt x="0" y="2136298"/>
                </a:cubicBezTo>
                <a:cubicBezTo>
                  <a:pt x="-10642" y="1953827"/>
                  <a:pt x="-10005" y="1555188"/>
                  <a:pt x="0" y="1386051"/>
                </a:cubicBezTo>
                <a:cubicBezTo>
                  <a:pt x="10005" y="1216914"/>
                  <a:pt x="-22640" y="953234"/>
                  <a:pt x="0" y="807470"/>
                </a:cubicBezTo>
                <a:cubicBezTo>
                  <a:pt x="22640" y="661706"/>
                  <a:pt x="-32744" y="287432"/>
                  <a:pt x="0" y="0"/>
                </a:cubicBezTo>
                <a:close/>
              </a:path>
              <a:path w="11040872" h="5722227" extrusionOk="0">
                <a:moveTo>
                  <a:pt x="0" y="0"/>
                </a:moveTo>
                <a:cubicBezTo>
                  <a:pt x="169384" y="-10635"/>
                  <a:pt x="370826" y="9208"/>
                  <a:pt x="579646" y="0"/>
                </a:cubicBezTo>
                <a:cubicBezTo>
                  <a:pt x="788466" y="-9208"/>
                  <a:pt x="775343" y="6784"/>
                  <a:pt x="938474" y="0"/>
                </a:cubicBezTo>
                <a:cubicBezTo>
                  <a:pt x="1101605" y="-6784"/>
                  <a:pt x="1565487" y="3846"/>
                  <a:pt x="1849346" y="0"/>
                </a:cubicBezTo>
                <a:cubicBezTo>
                  <a:pt x="2133205" y="-3846"/>
                  <a:pt x="2146701" y="-4656"/>
                  <a:pt x="2428992" y="0"/>
                </a:cubicBezTo>
                <a:cubicBezTo>
                  <a:pt x="2711283" y="4656"/>
                  <a:pt x="2812175" y="-11466"/>
                  <a:pt x="3008638" y="0"/>
                </a:cubicBezTo>
                <a:cubicBezTo>
                  <a:pt x="3205101" y="11466"/>
                  <a:pt x="3727763" y="-32961"/>
                  <a:pt x="3919510" y="0"/>
                </a:cubicBezTo>
                <a:cubicBezTo>
                  <a:pt x="4111257" y="32961"/>
                  <a:pt x="4220253" y="-16430"/>
                  <a:pt x="4388747" y="0"/>
                </a:cubicBezTo>
                <a:cubicBezTo>
                  <a:pt x="4557241" y="16430"/>
                  <a:pt x="4940065" y="-21977"/>
                  <a:pt x="5299619" y="0"/>
                </a:cubicBezTo>
                <a:cubicBezTo>
                  <a:pt x="5659173" y="21977"/>
                  <a:pt x="5814444" y="26556"/>
                  <a:pt x="6210491" y="0"/>
                </a:cubicBezTo>
                <a:cubicBezTo>
                  <a:pt x="6606538" y="-26556"/>
                  <a:pt x="6659560" y="23104"/>
                  <a:pt x="6900545" y="0"/>
                </a:cubicBezTo>
                <a:cubicBezTo>
                  <a:pt x="7141530" y="-23104"/>
                  <a:pt x="7601869" y="-1869"/>
                  <a:pt x="7811417" y="0"/>
                </a:cubicBezTo>
                <a:cubicBezTo>
                  <a:pt x="8020965" y="1869"/>
                  <a:pt x="8256088" y="4201"/>
                  <a:pt x="8391063" y="0"/>
                </a:cubicBezTo>
                <a:cubicBezTo>
                  <a:pt x="8526038" y="-4201"/>
                  <a:pt x="8809082" y="7677"/>
                  <a:pt x="8970709" y="0"/>
                </a:cubicBezTo>
                <a:cubicBezTo>
                  <a:pt x="9132336" y="-7677"/>
                  <a:pt x="9528709" y="5380"/>
                  <a:pt x="9771172" y="0"/>
                </a:cubicBezTo>
                <a:cubicBezTo>
                  <a:pt x="10013635" y="-5380"/>
                  <a:pt x="10199269" y="-15922"/>
                  <a:pt x="10350818" y="0"/>
                </a:cubicBezTo>
                <a:cubicBezTo>
                  <a:pt x="10502367" y="15922"/>
                  <a:pt x="10835478" y="-34311"/>
                  <a:pt x="11040872" y="0"/>
                </a:cubicBezTo>
                <a:cubicBezTo>
                  <a:pt x="11027923" y="269490"/>
                  <a:pt x="11030065" y="500130"/>
                  <a:pt x="11040872" y="750248"/>
                </a:cubicBezTo>
                <a:cubicBezTo>
                  <a:pt x="11051679" y="1000366"/>
                  <a:pt x="11044602" y="1104921"/>
                  <a:pt x="11040872" y="1443273"/>
                </a:cubicBezTo>
                <a:cubicBezTo>
                  <a:pt x="11037142" y="1781626"/>
                  <a:pt x="11028369" y="1985731"/>
                  <a:pt x="11040872" y="2136298"/>
                </a:cubicBezTo>
                <a:cubicBezTo>
                  <a:pt x="11053375" y="2286866"/>
                  <a:pt x="11023547" y="2489209"/>
                  <a:pt x="11040872" y="2600434"/>
                </a:cubicBezTo>
                <a:cubicBezTo>
                  <a:pt x="11058197" y="2711659"/>
                  <a:pt x="11064151" y="2890371"/>
                  <a:pt x="11040872" y="3121793"/>
                </a:cubicBezTo>
                <a:cubicBezTo>
                  <a:pt x="11017593" y="3353215"/>
                  <a:pt x="11033741" y="3662012"/>
                  <a:pt x="11040872" y="3814818"/>
                </a:cubicBezTo>
                <a:cubicBezTo>
                  <a:pt x="11048003" y="3967624"/>
                  <a:pt x="11043927" y="4184559"/>
                  <a:pt x="11040872" y="4393399"/>
                </a:cubicBezTo>
                <a:cubicBezTo>
                  <a:pt x="11037817" y="4602239"/>
                  <a:pt x="11027191" y="4773425"/>
                  <a:pt x="11040872" y="4914757"/>
                </a:cubicBezTo>
                <a:cubicBezTo>
                  <a:pt x="11054553" y="5056089"/>
                  <a:pt x="11025188" y="5370964"/>
                  <a:pt x="11040872" y="5722227"/>
                </a:cubicBezTo>
                <a:cubicBezTo>
                  <a:pt x="10837462" y="5714031"/>
                  <a:pt x="10531754" y="5749541"/>
                  <a:pt x="10350818" y="5722227"/>
                </a:cubicBezTo>
                <a:cubicBezTo>
                  <a:pt x="10169882" y="5694913"/>
                  <a:pt x="9832506" y="5739195"/>
                  <a:pt x="9660763" y="5722227"/>
                </a:cubicBezTo>
                <a:cubicBezTo>
                  <a:pt x="9489020" y="5705259"/>
                  <a:pt x="9334558" y="5741830"/>
                  <a:pt x="9191526" y="5722227"/>
                </a:cubicBezTo>
                <a:cubicBezTo>
                  <a:pt x="9048494" y="5702624"/>
                  <a:pt x="8640605" y="5761665"/>
                  <a:pt x="8391063" y="5722227"/>
                </a:cubicBezTo>
                <a:cubicBezTo>
                  <a:pt x="8141521" y="5682789"/>
                  <a:pt x="8132030" y="5733336"/>
                  <a:pt x="7921826" y="5722227"/>
                </a:cubicBezTo>
                <a:cubicBezTo>
                  <a:pt x="7711622" y="5711118"/>
                  <a:pt x="7445489" y="5693555"/>
                  <a:pt x="7121362" y="5722227"/>
                </a:cubicBezTo>
                <a:cubicBezTo>
                  <a:pt x="6797235" y="5750899"/>
                  <a:pt x="6940489" y="5715190"/>
                  <a:pt x="6762534" y="5722227"/>
                </a:cubicBezTo>
                <a:cubicBezTo>
                  <a:pt x="6584579" y="5729264"/>
                  <a:pt x="6249483" y="5715060"/>
                  <a:pt x="5962071" y="5722227"/>
                </a:cubicBezTo>
                <a:cubicBezTo>
                  <a:pt x="5674659" y="5729394"/>
                  <a:pt x="5697457" y="5741242"/>
                  <a:pt x="5492834" y="5722227"/>
                </a:cubicBezTo>
                <a:cubicBezTo>
                  <a:pt x="5288211" y="5703212"/>
                  <a:pt x="5223354" y="5727530"/>
                  <a:pt x="5134005" y="5722227"/>
                </a:cubicBezTo>
                <a:cubicBezTo>
                  <a:pt x="5044656" y="5716924"/>
                  <a:pt x="4805771" y="5744749"/>
                  <a:pt x="4664768" y="5722227"/>
                </a:cubicBezTo>
                <a:cubicBezTo>
                  <a:pt x="4523765" y="5699705"/>
                  <a:pt x="4188901" y="5702568"/>
                  <a:pt x="3864305" y="5722227"/>
                </a:cubicBezTo>
                <a:cubicBezTo>
                  <a:pt x="3539709" y="5741886"/>
                  <a:pt x="3626652" y="5738369"/>
                  <a:pt x="3395068" y="5722227"/>
                </a:cubicBezTo>
                <a:cubicBezTo>
                  <a:pt x="3163484" y="5706085"/>
                  <a:pt x="3169858" y="5716523"/>
                  <a:pt x="3036240" y="5722227"/>
                </a:cubicBezTo>
                <a:cubicBezTo>
                  <a:pt x="2902622" y="5727931"/>
                  <a:pt x="2693943" y="5714168"/>
                  <a:pt x="2567003" y="5722227"/>
                </a:cubicBezTo>
                <a:cubicBezTo>
                  <a:pt x="2440063" y="5730286"/>
                  <a:pt x="2221419" y="5730788"/>
                  <a:pt x="1987357" y="5722227"/>
                </a:cubicBezTo>
                <a:cubicBezTo>
                  <a:pt x="1753295" y="5713666"/>
                  <a:pt x="1455082" y="5742374"/>
                  <a:pt x="1297302" y="5722227"/>
                </a:cubicBezTo>
                <a:cubicBezTo>
                  <a:pt x="1139522" y="5702080"/>
                  <a:pt x="1004973" y="5737277"/>
                  <a:pt x="828065" y="5722227"/>
                </a:cubicBezTo>
                <a:cubicBezTo>
                  <a:pt x="651157" y="5707177"/>
                  <a:pt x="277792" y="5734769"/>
                  <a:pt x="0" y="5722227"/>
                </a:cubicBezTo>
                <a:cubicBezTo>
                  <a:pt x="-17642" y="5580983"/>
                  <a:pt x="-4355" y="5260240"/>
                  <a:pt x="0" y="5086424"/>
                </a:cubicBezTo>
                <a:cubicBezTo>
                  <a:pt x="4355" y="4912608"/>
                  <a:pt x="-9208" y="4615040"/>
                  <a:pt x="0" y="4450621"/>
                </a:cubicBezTo>
                <a:cubicBezTo>
                  <a:pt x="9208" y="4286202"/>
                  <a:pt x="21220" y="3942849"/>
                  <a:pt x="0" y="3814818"/>
                </a:cubicBezTo>
                <a:cubicBezTo>
                  <a:pt x="-21220" y="3686787"/>
                  <a:pt x="24895" y="3410535"/>
                  <a:pt x="0" y="3179015"/>
                </a:cubicBezTo>
                <a:cubicBezTo>
                  <a:pt x="-24895" y="2947495"/>
                  <a:pt x="-4041" y="2734935"/>
                  <a:pt x="0" y="2600434"/>
                </a:cubicBezTo>
                <a:cubicBezTo>
                  <a:pt x="4041" y="2465933"/>
                  <a:pt x="-17582" y="2241550"/>
                  <a:pt x="0" y="1907409"/>
                </a:cubicBezTo>
                <a:cubicBezTo>
                  <a:pt x="17582" y="1573269"/>
                  <a:pt x="21210" y="1537696"/>
                  <a:pt x="0" y="1271606"/>
                </a:cubicBezTo>
                <a:cubicBezTo>
                  <a:pt x="-21210" y="1005516"/>
                  <a:pt x="13869" y="478336"/>
                  <a:pt x="0" y="0"/>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40" name="Google Shape;240;p17"/>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6600"/>
              <a:buFont typeface="Arial"/>
              <a:buNone/>
            </a:pPr>
            <a:r>
              <a:rPr lang="en-US" sz="6600" dirty="0">
                <a:solidFill>
                  <a:schemeClr val="lt1"/>
                </a:solidFill>
              </a:rPr>
              <a:t>Plenary</a:t>
            </a:r>
            <a:endParaRPr dirty="0"/>
          </a:p>
        </p:txBody>
      </p:sp>
      <p:sp>
        <p:nvSpPr>
          <p:cNvPr id="241" name="Google Shape;241;p17"/>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17"/>
          <p:cNvSpPr txBox="1">
            <a:spLocks noGrp="1"/>
          </p:cNvSpPr>
          <p:nvPr>
            <p:ph type="body" idx="1"/>
          </p:nvPr>
        </p:nvSpPr>
        <p:spPr>
          <a:xfrm>
            <a:off x="1151467" y="2607733"/>
            <a:ext cx="9889067" cy="3285067"/>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lt1"/>
              </a:buClr>
              <a:buSzPts val="2800"/>
              <a:buChar char="•"/>
            </a:pPr>
            <a:r>
              <a:rPr lang="en-GB" dirty="0">
                <a:solidFill>
                  <a:schemeClr val="lt1"/>
                </a:solidFill>
              </a:rPr>
              <a:t>How would you describe speed and what sports rely on this component heavily?</a:t>
            </a:r>
            <a:endParaRPr dirty="0"/>
          </a:p>
          <a:p>
            <a:pPr marL="228600" lvl="0" indent="-228600" algn="l" rtl="0">
              <a:lnSpc>
                <a:spcPct val="110000"/>
              </a:lnSpc>
              <a:spcBef>
                <a:spcPts val="1000"/>
              </a:spcBef>
              <a:spcAft>
                <a:spcPts val="0"/>
              </a:spcAft>
              <a:buClr>
                <a:schemeClr val="lt1"/>
              </a:buClr>
              <a:buSzPts val="2800"/>
              <a:buChar char="•"/>
            </a:pPr>
            <a:r>
              <a:rPr lang="en-GB" dirty="0">
                <a:solidFill>
                  <a:schemeClr val="lt1"/>
                </a:solidFill>
              </a:rPr>
              <a:t>How did you find the speed circuit? </a:t>
            </a:r>
            <a:endParaRPr dirty="0"/>
          </a:p>
        </p:txBody>
      </p:sp>
      <p:pic>
        <p:nvPicPr>
          <p:cNvPr id="7" name="Picture 6" descr="A picture containing text&#10;&#10;Description automatically generated">
            <a:extLst>
              <a:ext uri="{FF2B5EF4-FFF2-40B4-BE49-F238E27FC236}">
                <a16:creationId xmlns:a16="http://schemas.microsoft.com/office/drawing/2014/main" id="{EB696B9C-0337-4297-9951-8C0A3B17B22E}"/>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3" name="Picture 2" descr="Icon&#10;&#10;Description automatically generated">
            <a:extLst>
              <a:ext uri="{FF2B5EF4-FFF2-40B4-BE49-F238E27FC236}">
                <a16:creationId xmlns:a16="http://schemas.microsoft.com/office/drawing/2014/main" id="{F93E8157-3254-4ED7-BA9A-7A6EB19A334B}"/>
              </a:ext>
            </a:extLst>
          </p:cNvPr>
          <p:cNvPicPr>
            <a:picLocks noChangeAspect="1"/>
          </p:cNvPicPr>
          <p:nvPr/>
        </p:nvPicPr>
        <p:blipFill>
          <a:blip r:embed="rId4"/>
          <a:stretch>
            <a:fillRect/>
          </a:stretch>
        </p:blipFill>
        <p:spPr>
          <a:xfrm>
            <a:off x="9670679" y="119899"/>
            <a:ext cx="2062918" cy="1965736"/>
          </a:xfrm>
          <a:prstGeom prst="rect">
            <a:avLst/>
          </a:prstGeom>
        </p:spPr>
      </p:pic>
    </p:spTree>
    <p:extLst>
      <p:ext uri="{BB962C8B-B14F-4D97-AF65-F5344CB8AC3E}">
        <p14:creationId xmlns:p14="http://schemas.microsoft.com/office/powerpoint/2010/main" val="2050261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3" name="Google Shape;93;p1"/>
          <p:cNvSpPr txBox="1">
            <a:spLocks noGrp="1"/>
          </p:cNvSpPr>
          <p:nvPr>
            <p:ph type="ctrTitle"/>
          </p:nvPr>
        </p:nvSpPr>
        <p:spPr>
          <a:xfrm>
            <a:off x="5297593" y="1542553"/>
            <a:ext cx="6366969" cy="1621697"/>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9600"/>
              <a:buFont typeface="Arial"/>
              <a:buNone/>
            </a:pPr>
            <a:r>
              <a:rPr lang="en-US" dirty="0">
                <a:latin typeface="Arial"/>
                <a:ea typeface="Arial"/>
                <a:cs typeface="Arial"/>
                <a:sym typeface="Arial"/>
              </a:rPr>
              <a:t>Fitness</a:t>
            </a:r>
            <a:endParaRPr dirty="0"/>
          </a:p>
        </p:txBody>
      </p:sp>
      <p:sp>
        <p:nvSpPr>
          <p:cNvPr id="94" name="Google Shape;94;p1"/>
          <p:cNvSpPr txBox="1">
            <a:spLocks noGrp="1"/>
          </p:cNvSpPr>
          <p:nvPr>
            <p:ph type="subTitle" idx="1"/>
          </p:nvPr>
        </p:nvSpPr>
        <p:spPr>
          <a:xfrm>
            <a:off x="5297592" y="3594018"/>
            <a:ext cx="6251111" cy="85950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1000"/>
              </a:spcBef>
              <a:spcAft>
                <a:spcPts val="0"/>
              </a:spcAft>
              <a:buClr>
                <a:schemeClr val="dk1"/>
              </a:buClr>
              <a:buSzPts val="3600"/>
              <a:buNone/>
            </a:pPr>
            <a:r>
              <a:rPr lang="en-US" sz="3600" dirty="0">
                <a:latin typeface="Arial"/>
                <a:ea typeface="Arial"/>
                <a:cs typeface="Arial"/>
                <a:sym typeface="Arial"/>
              </a:rPr>
              <a:t>Lesson 3 – Agility</a:t>
            </a:r>
            <a:endParaRPr dirty="0"/>
          </a:p>
        </p:txBody>
      </p:sp>
      <p:sp>
        <p:nvSpPr>
          <p:cNvPr id="95" name="Google Shape;95;p1"/>
          <p:cNvSpPr/>
          <p:nvPr/>
        </p:nvSpPr>
        <p:spPr>
          <a:xfrm>
            <a:off x="5412694" y="336727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6">
              <a:lumMod val="60000"/>
              <a:lumOff val="40000"/>
            </a:schemeClr>
          </a:solidFill>
          <a:ln w="38100" cap="rnd"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
          <p:cNvPicPr preferRelativeResize="0"/>
          <p:nvPr/>
        </p:nvPicPr>
        <p:blipFill>
          <a:blip r:embed="rId3">
            <a:extLst>
              <a:ext uri="{837473B0-CC2E-450A-ABE3-18F120FF3D39}">
                <a1611:picAttrSrcUrl xmlns:a1611="http://schemas.microsoft.com/office/drawing/2016/11/main" r:id="rId4"/>
              </a:ext>
            </a:extLst>
          </a:blip>
          <a:srcRect l="9219" r="921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2" name="Picture 3">
            <a:extLst>
              <a:ext uri="{FF2B5EF4-FFF2-40B4-BE49-F238E27FC236}">
                <a16:creationId xmlns:a16="http://schemas.microsoft.com/office/drawing/2014/main" id="{A02D9288-061F-4342-B633-1B3EA8800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5472" y="6052485"/>
            <a:ext cx="1066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6873CC4-6974-4754-B426-57CEBD0A48B2}"/>
              </a:ext>
            </a:extLst>
          </p:cNvPr>
          <p:cNvSpPr txBox="1"/>
          <p:nvPr/>
        </p:nvSpPr>
        <p:spPr>
          <a:xfrm>
            <a:off x="1" y="6858000"/>
            <a:ext cx="4657344" cy="230832"/>
          </a:xfrm>
          <a:prstGeom prst="rect">
            <a:avLst/>
          </a:prstGeom>
          <a:noFill/>
        </p:spPr>
        <p:txBody>
          <a:bodyPr wrap="square" rtlCol="0">
            <a:spAutoFit/>
          </a:bodyPr>
          <a:lstStyle/>
          <a:p>
            <a:r>
              <a:rPr lang="en-GB" sz="900">
                <a:hlinkClick r:id="rId4" tooltip="http://www.pngall.com/fitness-png"/>
              </a:rPr>
              <a:t>This Photo</a:t>
            </a:r>
            <a:r>
              <a:rPr lang="en-GB" sz="900"/>
              <a:t> by Unknown Author is licensed under </a:t>
            </a:r>
            <a:r>
              <a:rPr lang="en-GB" sz="900">
                <a:hlinkClick r:id="rId6" tooltip="https://creativecommons.org/licenses/by-nc/3.0/"/>
              </a:rPr>
              <a:t>CC BY-NC</a:t>
            </a:r>
            <a:endParaRPr lang="en-GB" sz="900"/>
          </a:p>
        </p:txBody>
      </p:sp>
    </p:spTree>
    <p:extLst>
      <p:ext uri="{BB962C8B-B14F-4D97-AF65-F5344CB8AC3E}">
        <p14:creationId xmlns:p14="http://schemas.microsoft.com/office/powerpoint/2010/main" val="495399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54"/>
          <p:cNvSpPr/>
          <p:nvPr/>
        </p:nvSpPr>
        <p:spPr>
          <a:xfrm>
            <a:off x="575564" y="493776"/>
            <a:ext cx="11040872" cy="5722227"/>
          </a:xfrm>
          <a:custGeom>
            <a:avLst/>
            <a:gdLst/>
            <a:ahLst/>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0" name="Google Shape;560;p54"/>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Do Now – Chat and Interact</a:t>
            </a:r>
            <a:endParaRPr sz="4800" dirty="0"/>
          </a:p>
        </p:txBody>
      </p:sp>
      <p:sp>
        <p:nvSpPr>
          <p:cNvPr id="561" name="Google Shape;561;p54"/>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2" name="Google Shape;562;p54"/>
          <p:cNvSpPr txBox="1">
            <a:spLocks noGrp="1"/>
          </p:cNvSpPr>
          <p:nvPr>
            <p:ph type="body" idx="1"/>
          </p:nvPr>
        </p:nvSpPr>
        <p:spPr>
          <a:xfrm>
            <a:off x="1151467" y="2607733"/>
            <a:ext cx="5393988" cy="3285067"/>
          </a:xfrm>
          <a:prstGeom prst="rect">
            <a:avLst/>
          </a:prstGeom>
          <a:noFill/>
          <a:ln>
            <a:noFill/>
          </a:ln>
        </p:spPr>
        <p:txBody>
          <a:bodyPr spcFirstLastPara="1" wrap="square" lIns="91425" tIns="45700" rIns="91425" bIns="45700" anchor="t" anchorCtr="0">
            <a:normAutofit/>
          </a:bodyPr>
          <a:lstStyle/>
          <a:p>
            <a:pPr marL="228600" indent="-228600">
              <a:spcBef>
                <a:spcPts val="0"/>
              </a:spcBef>
              <a:buClr>
                <a:schemeClr val="lt1"/>
              </a:buClr>
            </a:pPr>
            <a:r>
              <a:rPr lang="en-GB" dirty="0">
                <a:solidFill>
                  <a:schemeClr val="lt1"/>
                </a:solidFill>
              </a:rPr>
              <a:t>How many muscles are in the human body?</a:t>
            </a:r>
            <a:br>
              <a:rPr lang="en-GB" dirty="0">
                <a:solidFill>
                  <a:schemeClr val="lt1"/>
                </a:solidFill>
              </a:rPr>
            </a:br>
            <a:endParaRPr lang="en-GB" dirty="0">
              <a:solidFill>
                <a:schemeClr val="lt1"/>
              </a:solidFill>
            </a:endParaRPr>
          </a:p>
          <a:p>
            <a:pPr marL="228600" lvl="0" indent="-228600" algn="l" rtl="0">
              <a:lnSpc>
                <a:spcPct val="110000"/>
              </a:lnSpc>
              <a:spcBef>
                <a:spcPts val="0"/>
              </a:spcBef>
              <a:spcAft>
                <a:spcPts val="0"/>
              </a:spcAft>
              <a:buClr>
                <a:schemeClr val="lt1"/>
              </a:buClr>
              <a:buSzPts val="2800"/>
              <a:buChar char="•"/>
            </a:pPr>
            <a:r>
              <a:rPr lang="en-GB" dirty="0">
                <a:solidFill>
                  <a:schemeClr val="lt1"/>
                </a:solidFill>
              </a:rPr>
              <a:t>Write your answer in the chat facility NOW!</a:t>
            </a:r>
            <a:endParaRPr dirty="0"/>
          </a:p>
        </p:txBody>
      </p:sp>
      <p:pic>
        <p:nvPicPr>
          <p:cNvPr id="7" name="Picture 6" descr="A picture containing text&#10;&#10;Description automatically generated">
            <a:extLst>
              <a:ext uri="{FF2B5EF4-FFF2-40B4-BE49-F238E27FC236}">
                <a16:creationId xmlns:a16="http://schemas.microsoft.com/office/drawing/2014/main" id="{233EFB14-BCE0-4B89-AB57-23FF3981D70C}"/>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3" name="Picture 2" descr="Icon&#10;&#10;Description automatically generated">
            <a:extLst>
              <a:ext uri="{FF2B5EF4-FFF2-40B4-BE49-F238E27FC236}">
                <a16:creationId xmlns:a16="http://schemas.microsoft.com/office/drawing/2014/main" id="{8716BFDB-8CAF-4B3D-8F78-8812B6283EFB}"/>
              </a:ext>
            </a:extLst>
          </p:cNvPr>
          <p:cNvPicPr>
            <a:picLocks noChangeAspect="1"/>
          </p:cNvPicPr>
          <p:nvPr/>
        </p:nvPicPr>
        <p:blipFill>
          <a:blip r:embed="rId4"/>
          <a:stretch>
            <a:fillRect/>
          </a:stretch>
        </p:blipFill>
        <p:spPr>
          <a:xfrm>
            <a:off x="10001758" y="215731"/>
            <a:ext cx="1895517" cy="1895517"/>
          </a:xfrm>
          <a:prstGeom prst="rect">
            <a:avLst/>
          </a:prstGeom>
        </p:spPr>
      </p:pic>
      <p:pic>
        <p:nvPicPr>
          <p:cNvPr id="18440" name="Picture 8" descr="Zoom Chat: Everything You Need to Know">
            <a:extLst>
              <a:ext uri="{FF2B5EF4-FFF2-40B4-BE49-F238E27FC236}">
                <a16:creationId xmlns:a16="http://schemas.microsoft.com/office/drawing/2014/main" id="{A73A4680-4ACA-4009-9704-21CD855B2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899" y="2750197"/>
            <a:ext cx="4152009" cy="275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251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p:nvPr/>
        </p:nvSpPr>
        <p:spPr>
          <a:xfrm>
            <a:off x="17323"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dirty="0">
              <a:solidFill>
                <a:schemeClr val="lt1"/>
              </a:solidFill>
              <a:latin typeface="Arial"/>
              <a:ea typeface="Arial"/>
              <a:cs typeface="Arial"/>
              <a:sym typeface="Arial"/>
            </a:endParaRPr>
          </a:p>
        </p:txBody>
      </p:sp>
      <p:sp>
        <p:nvSpPr>
          <p:cNvPr id="123" name="Google Shape;123;p3"/>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4" name="Google Shape;124;p3"/>
          <p:cNvSpPr txBox="1">
            <a:spLocks noGrp="1"/>
          </p:cNvSpPr>
          <p:nvPr>
            <p:ph type="title"/>
          </p:nvPr>
        </p:nvSpPr>
        <p:spPr>
          <a:xfrm>
            <a:off x="284275" y="673775"/>
            <a:ext cx="5006400" cy="241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What is agility?</a:t>
            </a:r>
            <a:endParaRPr sz="4800" dirty="0"/>
          </a:p>
        </p:txBody>
      </p:sp>
      <p:sp>
        <p:nvSpPr>
          <p:cNvPr id="125" name="Google Shape;125;p3"/>
          <p:cNvSpPr txBox="1">
            <a:spLocks noGrp="1"/>
          </p:cNvSpPr>
          <p:nvPr>
            <p:ph type="body" idx="1"/>
          </p:nvPr>
        </p:nvSpPr>
        <p:spPr>
          <a:xfrm>
            <a:off x="6111799" y="324065"/>
            <a:ext cx="5795926" cy="3245482"/>
          </a:xfrm>
          <a:prstGeom prst="rect">
            <a:avLst/>
          </a:prstGeom>
          <a:noFill/>
          <a:ln>
            <a:noFill/>
          </a:ln>
        </p:spPr>
        <p:txBody>
          <a:bodyPr spcFirstLastPara="1" wrap="square" lIns="91425" tIns="45700" rIns="91425" bIns="45700" anchor="t" anchorCtr="0">
            <a:normAutofit/>
          </a:bodyPr>
          <a:lstStyle/>
          <a:p>
            <a:pPr algn="l">
              <a:buFont typeface="Arial" panose="020B0604020202020204" pitchFamily="34" charset="0"/>
              <a:buChar char="•"/>
            </a:pPr>
            <a:r>
              <a:rPr lang="en-GB" sz="2400" dirty="0">
                <a:latin typeface="Trebuchet MS"/>
              </a:rPr>
              <a:t>This is the ability to quickly change body position or direction of the body.</a:t>
            </a:r>
          </a:p>
          <a:p>
            <a:pPr algn="l">
              <a:buFont typeface="Arial" panose="020B0604020202020204" pitchFamily="34" charset="0"/>
              <a:buChar char="•"/>
            </a:pPr>
            <a:r>
              <a:rPr lang="en-GB" sz="2400" dirty="0">
                <a:latin typeface="Trebuchet MS"/>
              </a:rPr>
              <a:t>Agility is one of the main fitness components important for success in many team sports.</a:t>
            </a:r>
          </a:p>
        </p:txBody>
      </p:sp>
      <p:pic>
        <p:nvPicPr>
          <p:cNvPr id="12" name="Picture 11" descr="A picture containing text&#10;&#10;Description automatically generated">
            <a:extLst>
              <a:ext uri="{FF2B5EF4-FFF2-40B4-BE49-F238E27FC236}">
                <a16:creationId xmlns:a16="http://schemas.microsoft.com/office/drawing/2014/main" id="{96618B9D-A7E4-4FD9-B53F-78356B480DE2}"/>
              </a:ext>
            </a:extLst>
          </p:cNvPr>
          <p:cNvPicPr>
            <a:picLocks noChangeAspect="1"/>
          </p:cNvPicPr>
          <p:nvPr/>
        </p:nvPicPr>
        <p:blipFill>
          <a:blip r:embed="rId3"/>
          <a:stretch>
            <a:fillRect/>
          </a:stretch>
        </p:blipFill>
        <p:spPr>
          <a:xfrm>
            <a:off x="10949517" y="6041859"/>
            <a:ext cx="1044363" cy="696242"/>
          </a:xfrm>
          <a:prstGeom prst="rect">
            <a:avLst/>
          </a:prstGeom>
        </p:spPr>
      </p:pic>
      <p:sp>
        <p:nvSpPr>
          <p:cNvPr id="14" name="TextBox 13">
            <a:extLst>
              <a:ext uri="{FF2B5EF4-FFF2-40B4-BE49-F238E27FC236}">
                <a16:creationId xmlns:a16="http://schemas.microsoft.com/office/drawing/2014/main" id="{8AB1122C-9C2D-4B29-8FBA-AD7BBDEAA7AC}"/>
              </a:ext>
            </a:extLst>
          </p:cNvPr>
          <p:cNvSpPr txBox="1"/>
          <p:nvPr/>
        </p:nvSpPr>
        <p:spPr>
          <a:xfrm>
            <a:off x="198120" y="4706064"/>
            <a:ext cx="5680806" cy="1513235"/>
          </a:xfrm>
          <a:prstGeom prst="rect">
            <a:avLst/>
          </a:prstGeom>
          <a:noFill/>
        </p:spPr>
        <p:txBody>
          <a:bodyPr wrap="square">
            <a:spAutoFit/>
          </a:bodyPr>
          <a:lstStyle/>
          <a:p>
            <a:pPr marL="457200" lvl="0" indent="-400050" algn="l" rtl="0">
              <a:spcBef>
                <a:spcPts val="1000"/>
              </a:spcBef>
              <a:spcAft>
                <a:spcPts val="0"/>
              </a:spcAft>
              <a:buClr>
                <a:schemeClr val="dk1"/>
              </a:buClr>
              <a:buSzPts val="2700"/>
              <a:buFont typeface="Trebuchet MS"/>
              <a:buAutoNum type="arabicPeriod"/>
            </a:pPr>
            <a:r>
              <a:rPr lang="en-GB" sz="2800" dirty="0">
                <a:solidFill>
                  <a:schemeClr val="dk1"/>
                </a:solidFill>
                <a:latin typeface="Trebuchet MS"/>
                <a:ea typeface="Trebuchet MS"/>
                <a:cs typeface="Trebuchet MS"/>
                <a:sym typeface="Trebuchet MS"/>
              </a:rPr>
              <a:t>What sports require agility to perform effectively?</a:t>
            </a:r>
          </a:p>
          <a:p>
            <a:pPr marL="457200" lvl="0" indent="-400050" algn="l" rtl="0">
              <a:spcBef>
                <a:spcPts val="1000"/>
              </a:spcBef>
              <a:spcAft>
                <a:spcPts val="0"/>
              </a:spcAft>
              <a:buClr>
                <a:schemeClr val="dk1"/>
              </a:buClr>
              <a:buSzPts val="2700"/>
              <a:buFont typeface="Trebuchet MS"/>
              <a:buAutoNum type="arabicPeriod"/>
            </a:pPr>
            <a:r>
              <a:rPr lang="en-GB" sz="2800" dirty="0">
                <a:solidFill>
                  <a:schemeClr val="dk1"/>
                </a:solidFill>
                <a:latin typeface="Trebuchet MS"/>
                <a:ea typeface="Trebuchet MS"/>
                <a:cs typeface="Trebuchet MS"/>
                <a:sym typeface="Trebuchet MS"/>
              </a:rPr>
              <a:t>How can you measure agility?</a:t>
            </a:r>
            <a:endParaRPr lang="en-GB" sz="1800" dirty="0">
              <a:latin typeface="Trebuchet MS"/>
              <a:ea typeface="Trebuchet MS"/>
              <a:cs typeface="Trebuchet MS"/>
              <a:sym typeface="Trebuchet MS"/>
            </a:endParaRPr>
          </a:p>
        </p:txBody>
      </p:sp>
      <p:pic>
        <p:nvPicPr>
          <p:cNvPr id="8194" name="Picture 2" descr="80+ Free Jump Ball &amp; Basketball Photos - Pixabay">
            <a:extLst>
              <a:ext uri="{FF2B5EF4-FFF2-40B4-BE49-F238E27FC236}">
                <a16:creationId xmlns:a16="http://schemas.microsoft.com/office/drawing/2014/main" id="{482DCBCC-512B-4431-BA23-D6DF0DC88F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574" b="4268"/>
          <a:stretch/>
        </p:blipFill>
        <p:spPr bwMode="auto">
          <a:xfrm>
            <a:off x="6678845" y="3230880"/>
            <a:ext cx="3295014" cy="330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671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54"/>
          <p:cNvSpPr/>
          <p:nvPr/>
        </p:nvSpPr>
        <p:spPr>
          <a:xfrm>
            <a:off x="575564" y="493776"/>
            <a:ext cx="11040872" cy="5722227"/>
          </a:xfrm>
          <a:custGeom>
            <a:avLst/>
            <a:gdLst/>
            <a:ahLst/>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0" name="Google Shape;560;p54"/>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Do Now – Chat and Interact</a:t>
            </a:r>
            <a:endParaRPr sz="4800" dirty="0"/>
          </a:p>
        </p:txBody>
      </p:sp>
      <p:sp>
        <p:nvSpPr>
          <p:cNvPr id="561" name="Google Shape;561;p54"/>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2" name="Google Shape;562;p54"/>
          <p:cNvSpPr txBox="1">
            <a:spLocks noGrp="1"/>
          </p:cNvSpPr>
          <p:nvPr>
            <p:ph type="body" idx="1"/>
          </p:nvPr>
        </p:nvSpPr>
        <p:spPr>
          <a:xfrm>
            <a:off x="1151467" y="2607733"/>
            <a:ext cx="5393988" cy="3285067"/>
          </a:xfrm>
          <a:prstGeom prst="rect">
            <a:avLst/>
          </a:prstGeom>
          <a:noFill/>
          <a:ln>
            <a:noFill/>
          </a:ln>
        </p:spPr>
        <p:txBody>
          <a:bodyPr spcFirstLastPara="1" wrap="square" lIns="91425" tIns="45700" rIns="91425" bIns="45700" anchor="t" anchorCtr="0">
            <a:normAutofit/>
          </a:bodyPr>
          <a:lstStyle/>
          <a:p>
            <a:pPr marL="228600" indent="-228600">
              <a:spcBef>
                <a:spcPts val="0"/>
              </a:spcBef>
              <a:buClr>
                <a:schemeClr val="lt1"/>
              </a:buClr>
            </a:pPr>
            <a:r>
              <a:rPr lang="en-GB" dirty="0">
                <a:solidFill>
                  <a:schemeClr val="lt1"/>
                </a:solidFill>
              </a:rPr>
              <a:t>How long would you need to exercise for to burn off a Mars bar?</a:t>
            </a:r>
            <a:br>
              <a:rPr lang="en-GB" dirty="0">
                <a:solidFill>
                  <a:schemeClr val="lt1"/>
                </a:solidFill>
              </a:rPr>
            </a:br>
            <a:endParaRPr lang="en-GB" dirty="0">
              <a:solidFill>
                <a:schemeClr val="lt1"/>
              </a:solidFill>
            </a:endParaRPr>
          </a:p>
          <a:p>
            <a:pPr marL="228600" lvl="0" indent="-228600" algn="l" rtl="0">
              <a:lnSpc>
                <a:spcPct val="110000"/>
              </a:lnSpc>
              <a:spcBef>
                <a:spcPts val="0"/>
              </a:spcBef>
              <a:spcAft>
                <a:spcPts val="0"/>
              </a:spcAft>
              <a:buClr>
                <a:schemeClr val="lt1"/>
              </a:buClr>
              <a:buSzPts val="2800"/>
              <a:buChar char="•"/>
            </a:pPr>
            <a:r>
              <a:rPr lang="en-GB" dirty="0">
                <a:solidFill>
                  <a:schemeClr val="lt1"/>
                </a:solidFill>
              </a:rPr>
              <a:t>Write your answer in the chat facility NOW!</a:t>
            </a:r>
            <a:endParaRPr dirty="0"/>
          </a:p>
        </p:txBody>
      </p:sp>
      <p:pic>
        <p:nvPicPr>
          <p:cNvPr id="7" name="Picture 6" descr="A picture containing text&#10;&#10;Description automatically generated">
            <a:extLst>
              <a:ext uri="{FF2B5EF4-FFF2-40B4-BE49-F238E27FC236}">
                <a16:creationId xmlns:a16="http://schemas.microsoft.com/office/drawing/2014/main" id="{233EFB14-BCE0-4B89-AB57-23FF3981D70C}"/>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3" name="Picture 2" descr="Icon&#10;&#10;Description automatically generated">
            <a:extLst>
              <a:ext uri="{FF2B5EF4-FFF2-40B4-BE49-F238E27FC236}">
                <a16:creationId xmlns:a16="http://schemas.microsoft.com/office/drawing/2014/main" id="{8716BFDB-8CAF-4B3D-8F78-8812B6283EFB}"/>
              </a:ext>
            </a:extLst>
          </p:cNvPr>
          <p:cNvPicPr>
            <a:picLocks noChangeAspect="1"/>
          </p:cNvPicPr>
          <p:nvPr/>
        </p:nvPicPr>
        <p:blipFill>
          <a:blip r:embed="rId4"/>
          <a:stretch>
            <a:fillRect/>
          </a:stretch>
        </p:blipFill>
        <p:spPr>
          <a:xfrm>
            <a:off x="10001758" y="215731"/>
            <a:ext cx="1895517" cy="1895517"/>
          </a:xfrm>
          <a:prstGeom prst="rect">
            <a:avLst/>
          </a:prstGeom>
        </p:spPr>
      </p:pic>
      <p:pic>
        <p:nvPicPr>
          <p:cNvPr id="18440" name="Picture 8" descr="Zoom Chat: Everything You Need to Know">
            <a:extLst>
              <a:ext uri="{FF2B5EF4-FFF2-40B4-BE49-F238E27FC236}">
                <a16:creationId xmlns:a16="http://schemas.microsoft.com/office/drawing/2014/main" id="{A73A4680-4ACA-4009-9704-21CD855B2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899" y="2750197"/>
            <a:ext cx="4152009" cy="275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922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Arial"/>
              <a:ea typeface="Arial"/>
              <a:cs typeface="Arial"/>
              <a:sym typeface="Arial"/>
            </a:endParaRPr>
          </a:p>
        </p:txBody>
      </p:sp>
      <p:sp>
        <p:nvSpPr>
          <p:cNvPr id="131" name="Google Shape;131;p4"/>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32" name="Google Shape;132;p4"/>
          <p:cNvSpPr txBox="1">
            <a:spLocks noGrp="1"/>
          </p:cNvSpPr>
          <p:nvPr>
            <p:ph type="title"/>
          </p:nvPr>
        </p:nvSpPr>
        <p:spPr>
          <a:xfrm>
            <a:off x="236898" y="673775"/>
            <a:ext cx="4248900" cy="2414400"/>
          </a:xfrm>
          <a:prstGeom prst="rect">
            <a:avLst/>
          </a:prstGeom>
          <a:noFill/>
          <a:ln>
            <a:solidFill>
              <a:schemeClr val="accent6">
                <a:lumMod val="60000"/>
                <a:lumOff val="40000"/>
              </a:schemeClr>
            </a:solid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lt1"/>
              </a:buClr>
              <a:buSzPts val="6600"/>
              <a:buFont typeface="Arial"/>
              <a:buNone/>
            </a:pPr>
            <a:r>
              <a:rPr lang="en-US" sz="6600" dirty="0">
                <a:solidFill>
                  <a:schemeClr val="lt1"/>
                </a:solidFill>
              </a:rPr>
              <a:t>Measuring agility – T test </a:t>
            </a:r>
            <a:endParaRPr dirty="0"/>
          </a:p>
        </p:txBody>
      </p:sp>
      <p:sp>
        <p:nvSpPr>
          <p:cNvPr id="133" name="Google Shape;133;p4"/>
          <p:cNvSpPr txBox="1">
            <a:spLocks noGrp="1"/>
          </p:cNvSpPr>
          <p:nvPr>
            <p:ph type="body" idx="1"/>
          </p:nvPr>
        </p:nvSpPr>
        <p:spPr>
          <a:xfrm>
            <a:off x="6092836" y="250860"/>
            <a:ext cx="5862266" cy="3311324"/>
          </a:xfrm>
          <a:prstGeom prst="rect">
            <a:avLst/>
          </a:prstGeom>
          <a:noFill/>
          <a:ln>
            <a:noFill/>
          </a:ln>
        </p:spPr>
        <p:txBody>
          <a:bodyPr spcFirstLastPara="1" wrap="square" lIns="91425" tIns="45700" rIns="91425" bIns="45700" anchor="t" anchorCtr="0">
            <a:normAutofit/>
          </a:bodyPr>
          <a:lstStyle/>
          <a:p>
            <a:pPr marL="228600" lvl="0" indent="-177800" algn="l" rtl="0">
              <a:lnSpc>
                <a:spcPct val="110000"/>
              </a:lnSpc>
              <a:spcBef>
                <a:spcPts val="0"/>
              </a:spcBef>
              <a:spcAft>
                <a:spcPts val="0"/>
              </a:spcAft>
              <a:buClr>
                <a:schemeClr val="dk1"/>
              </a:buClr>
              <a:buSzPts val="2800"/>
              <a:buChar char="•"/>
            </a:pPr>
            <a:r>
              <a:rPr lang="en-GB" dirty="0"/>
              <a:t>Task: Find a space in a nearby outdoor space (use a park, driveway or garden)</a:t>
            </a:r>
          </a:p>
          <a:p>
            <a:pPr marL="228600" indent="-177800">
              <a:spcBef>
                <a:spcPts val="0"/>
              </a:spcBef>
            </a:pPr>
            <a:r>
              <a:rPr lang="en-GB" sz="2800" dirty="0"/>
              <a:t>Set up a ‘T’ with 4 objects. Complete x5 </a:t>
            </a:r>
            <a:r>
              <a:rPr lang="en-GB" dirty="0"/>
              <a:t>and r</a:t>
            </a:r>
            <a:r>
              <a:rPr lang="en-GB" sz="2800" dirty="0"/>
              <a:t>ecord times.</a:t>
            </a:r>
            <a:br>
              <a:rPr lang="en-GB" dirty="0"/>
            </a:br>
            <a:endParaRPr lang="en-GB" dirty="0"/>
          </a:p>
        </p:txBody>
      </p:sp>
      <p:pic>
        <p:nvPicPr>
          <p:cNvPr id="8" name="Picture 7" descr="A picture containing text&#10;&#10;Description automatically generated">
            <a:extLst>
              <a:ext uri="{FF2B5EF4-FFF2-40B4-BE49-F238E27FC236}">
                <a16:creationId xmlns:a16="http://schemas.microsoft.com/office/drawing/2014/main" id="{454D1A20-51DD-4D60-BDDE-1249BB262262}"/>
              </a:ext>
            </a:extLst>
          </p:cNvPr>
          <p:cNvPicPr>
            <a:picLocks noChangeAspect="1"/>
          </p:cNvPicPr>
          <p:nvPr/>
        </p:nvPicPr>
        <p:blipFill>
          <a:blip r:embed="rId3"/>
          <a:stretch>
            <a:fillRect/>
          </a:stretch>
        </p:blipFill>
        <p:spPr>
          <a:xfrm>
            <a:off x="10949517" y="6041859"/>
            <a:ext cx="1044363" cy="696242"/>
          </a:xfrm>
          <a:prstGeom prst="rect">
            <a:avLst/>
          </a:prstGeom>
        </p:spPr>
      </p:pic>
      <p:sp>
        <p:nvSpPr>
          <p:cNvPr id="15" name="TextBox 14">
            <a:extLst>
              <a:ext uri="{FF2B5EF4-FFF2-40B4-BE49-F238E27FC236}">
                <a16:creationId xmlns:a16="http://schemas.microsoft.com/office/drawing/2014/main" id="{3B186739-9C57-4B91-94F9-DDD8E1102B56}"/>
              </a:ext>
            </a:extLst>
          </p:cNvPr>
          <p:cNvSpPr txBox="1"/>
          <p:nvPr/>
        </p:nvSpPr>
        <p:spPr>
          <a:xfrm>
            <a:off x="198120" y="5790713"/>
            <a:ext cx="10975843" cy="1003544"/>
          </a:xfrm>
          <a:prstGeom prst="rect">
            <a:avLst/>
          </a:prstGeom>
          <a:noFill/>
        </p:spPr>
        <p:txBody>
          <a:bodyPr wrap="square">
            <a:spAutoFit/>
          </a:bodyPr>
          <a:lstStyle/>
          <a:p>
            <a:pPr marL="565150" lvl="0" indent="-514350" algn="l" rtl="0">
              <a:lnSpc>
                <a:spcPct val="110000"/>
              </a:lnSpc>
              <a:spcBef>
                <a:spcPts val="0"/>
              </a:spcBef>
              <a:spcAft>
                <a:spcPts val="0"/>
              </a:spcAft>
              <a:buClr>
                <a:schemeClr val="dk1"/>
              </a:buClr>
              <a:buSzPts val="2800"/>
              <a:buAutoNum type="arabicPeriod"/>
            </a:pPr>
            <a:r>
              <a:rPr lang="en-GB" sz="2800" dirty="0"/>
              <a:t>How will keeping a lower centre of gravity help achieve a faster time?</a:t>
            </a:r>
          </a:p>
        </p:txBody>
      </p:sp>
      <p:pic>
        <p:nvPicPr>
          <p:cNvPr id="5" name="Picture 4">
            <a:extLst>
              <a:ext uri="{FF2B5EF4-FFF2-40B4-BE49-F238E27FC236}">
                <a16:creationId xmlns:a16="http://schemas.microsoft.com/office/drawing/2014/main" id="{72F372A6-3DD3-4FB4-A634-A3F6B971A759}"/>
              </a:ext>
            </a:extLst>
          </p:cNvPr>
          <p:cNvPicPr>
            <a:picLocks noChangeAspect="1"/>
          </p:cNvPicPr>
          <p:nvPr/>
        </p:nvPicPr>
        <p:blipFill>
          <a:blip r:embed="rId4"/>
          <a:stretch>
            <a:fillRect/>
          </a:stretch>
        </p:blipFill>
        <p:spPr>
          <a:xfrm>
            <a:off x="5686041" y="2937584"/>
            <a:ext cx="5975562" cy="2599970"/>
          </a:xfrm>
          <a:prstGeom prst="rect">
            <a:avLst/>
          </a:prstGeom>
        </p:spPr>
      </p:pic>
      <p:grpSp>
        <p:nvGrpSpPr>
          <p:cNvPr id="13" name="Group 11">
            <a:extLst>
              <a:ext uri="{FF2B5EF4-FFF2-40B4-BE49-F238E27FC236}">
                <a16:creationId xmlns:a16="http://schemas.microsoft.com/office/drawing/2014/main" id="{18422887-320C-4D1D-BBA9-F17763C60F36}"/>
              </a:ext>
            </a:extLst>
          </p:cNvPr>
          <p:cNvGrpSpPr>
            <a:grpSpLocks/>
          </p:cNvGrpSpPr>
          <p:nvPr/>
        </p:nvGrpSpPr>
        <p:grpSpPr bwMode="auto">
          <a:xfrm>
            <a:off x="4167294" y="4531079"/>
            <a:ext cx="2241550" cy="730250"/>
            <a:chOff x="278825" y="5372411"/>
            <a:chExt cx="2242358" cy="729744"/>
          </a:xfrm>
        </p:grpSpPr>
        <p:sp>
          <p:nvSpPr>
            <p:cNvPr id="14" name="Curved Right Arrow 8">
              <a:extLst>
                <a:ext uri="{FF2B5EF4-FFF2-40B4-BE49-F238E27FC236}">
                  <a16:creationId xmlns:a16="http://schemas.microsoft.com/office/drawing/2014/main" id="{46F86833-915B-4322-B4E4-229C8755C8CE}"/>
                </a:ext>
              </a:extLst>
            </p:cNvPr>
            <p:cNvSpPr/>
            <p:nvPr/>
          </p:nvSpPr>
          <p:spPr bwMode="auto">
            <a:xfrm rot="602596">
              <a:off x="278825" y="5453318"/>
              <a:ext cx="287442" cy="648837"/>
            </a:xfrm>
            <a:prstGeom prst="curvedRightArrow">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GB" b="0">
                <a:ln w="0"/>
                <a:effectLst>
                  <a:outerShdw blurRad="38100" dist="19050" dir="2700000" algn="tl" rotWithShape="0">
                    <a:schemeClr val="dk1">
                      <a:alpha val="40000"/>
                    </a:schemeClr>
                  </a:outerShdw>
                </a:effectLst>
                <a:latin typeface="Arial" charset="0"/>
              </a:endParaRPr>
            </a:p>
          </p:txBody>
        </p:sp>
        <p:sp>
          <p:nvSpPr>
            <p:cNvPr id="16" name="TextBox 8">
              <a:extLst>
                <a:ext uri="{FF2B5EF4-FFF2-40B4-BE49-F238E27FC236}">
                  <a16:creationId xmlns:a16="http://schemas.microsoft.com/office/drawing/2014/main" id="{54DDF7A4-F12E-4F8A-B1F6-D4AA0DDBB1FD}"/>
                </a:ext>
              </a:extLst>
            </p:cNvPr>
            <p:cNvSpPr txBox="1">
              <a:spLocks noChangeArrowheads="1"/>
            </p:cNvSpPr>
            <p:nvPr/>
          </p:nvSpPr>
          <p:spPr bwMode="auto">
            <a:xfrm rot="422045">
              <a:off x="576967" y="5372411"/>
              <a:ext cx="1944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dirty="0">
                  <a:solidFill>
                    <a:schemeClr val="tx1"/>
                  </a:solidFill>
                  <a:latin typeface="Mistral" panose="03090702030407020403" pitchFamily="66" charset="0"/>
                </a:rPr>
                <a:t>Watch me</a:t>
              </a:r>
            </a:p>
          </p:txBody>
        </p:sp>
      </p:grpSp>
      <p:sp>
        <p:nvSpPr>
          <p:cNvPr id="17" name="Action Button: End 1">
            <a:hlinkClick r:id="rId5" highlightClick="1"/>
            <a:extLst>
              <a:ext uri="{FF2B5EF4-FFF2-40B4-BE49-F238E27FC236}">
                <a16:creationId xmlns:a16="http://schemas.microsoft.com/office/drawing/2014/main" id="{B32CC70E-E68C-444C-A195-EFDF85D653E8}"/>
              </a:ext>
            </a:extLst>
          </p:cNvPr>
          <p:cNvSpPr>
            <a:spLocks noChangeArrowheads="1"/>
          </p:cNvSpPr>
          <p:nvPr/>
        </p:nvSpPr>
        <p:spPr bwMode="auto">
          <a:xfrm>
            <a:off x="4503844" y="4997804"/>
            <a:ext cx="931863" cy="539750"/>
          </a:xfrm>
          <a:prstGeom prst="actionButtonEnd">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3969168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Arial"/>
              <a:ea typeface="Arial"/>
              <a:cs typeface="Arial"/>
              <a:sym typeface="Arial"/>
            </a:endParaRPr>
          </a:p>
        </p:txBody>
      </p:sp>
      <p:sp>
        <p:nvSpPr>
          <p:cNvPr id="131" name="Google Shape;131;p4"/>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32" name="Google Shape;132;p4"/>
          <p:cNvSpPr txBox="1">
            <a:spLocks noGrp="1"/>
          </p:cNvSpPr>
          <p:nvPr>
            <p:ph type="title"/>
          </p:nvPr>
        </p:nvSpPr>
        <p:spPr>
          <a:xfrm>
            <a:off x="236898" y="673775"/>
            <a:ext cx="4248900" cy="2414400"/>
          </a:xfrm>
          <a:prstGeom prst="rect">
            <a:avLst/>
          </a:prstGeom>
          <a:noFill/>
          <a:ln>
            <a:solidFill>
              <a:schemeClr val="accent6">
                <a:lumMod val="60000"/>
                <a:lumOff val="40000"/>
              </a:schemeClr>
            </a:solid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6600"/>
              <a:buFont typeface="Arial"/>
              <a:buNone/>
            </a:pPr>
            <a:r>
              <a:rPr lang="en-US" sz="6600" dirty="0">
                <a:solidFill>
                  <a:schemeClr val="lt1"/>
                </a:solidFill>
              </a:rPr>
              <a:t>Movement drill</a:t>
            </a:r>
            <a:endParaRPr dirty="0"/>
          </a:p>
        </p:txBody>
      </p:sp>
      <p:sp>
        <p:nvSpPr>
          <p:cNvPr id="133" name="Google Shape;133;p4"/>
          <p:cNvSpPr txBox="1">
            <a:spLocks noGrp="1"/>
          </p:cNvSpPr>
          <p:nvPr>
            <p:ph type="body" idx="1"/>
          </p:nvPr>
        </p:nvSpPr>
        <p:spPr>
          <a:xfrm>
            <a:off x="6092836" y="250859"/>
            <a:ext cx="5862266" cy="4918593"/>
          </a:xfrm>
          <a:prstGeom prst="rect">
            <a:avLst/>
          </a:prstGeom>
          <a:noFill/>
          <a:ln>
            <a:noFill/>
          </a:ln>
        </p:spPr>
        <p:txBody>
          <a:bodyPr spcFirstLastPara="1" wrap="square" lIns="91425" tIns="45700" rIns="91425" bIns="45700" anchor="t" anchorCtr="0">
            <a:normAutofit/>
          </a:bodyPr>
          <a:lstStyle/>
          <a:p>
            <a:pPr marL="228600" lvl="0" indent="-177800" algn="l" rtl="0">
              <a:lnSpc>
                <a:spcPct val="110000"/>
              </a:lnSpc>
              <a:spcBef>
                <a:spcPts val="0"/>
              </a:spcBef>
              <a:spcAft>
                <a:spcPts val="0"/>
              </a:spcAft>
              <a:buClr>
                <a:schemeClr val="dk1"/>
              </a:buClr>
              <a:buSzPts val="2800"/>
              <a:buChar char="•"/>
            </a:pPr>
            <a:r>
              <a:rPr lang="en-GB" dirty="0"/>
              <a:t>Task: Find a space inside and mark out 4 targets (use a piece of paper – label them 1-4)</a:t>
            </a:r>
          </a:p>
          <a:p>
            <a:pPr marL="228600" indent="-177800">
              <a:spcBef>
                <a:spcPts val="0"/>
              </a:spcBef>
            </a:pPr>
            <a:r>
              <a:rPr lang="en-GB" dirty="0"/>
              <a:t>Use a partner to call out a number and shuffle to that marker as quick as possible. </a:t>
            </a:r>
          </a:p>
          <a:p>
            <a:pPr marL="228600" indent="-177800">
              <a:spcBef>
                <a:spcPts val="0"/>
              </a:spcBef>
            </a:pPr>
            <a:r>
              <a:rPr lang="en-GB" sz="2800" dirty="0"/>
              <a:t>Use a combination of calls to sequence movements. </a:t>
            </a:r>
            <a:br>
              <a:rPr lang="en-GB" dirty="0"/>
            </a:br>
            <a:endParaRPr lang="en-GB" dirty="0"/>
          </a:p>
        </p:txBody>
      </p:sp>
      <p:pic>
        <p:nvPicPr>
          <p:cNvPr id="8" name="Picture 7" descr="A picture containing text&#10;&#10;Description automatically generated">
            <a:extLst>
              <a:ext uri="{FF2B5EF4-FFF2-40B4-BE49-F238E27FC236}">
                <a16:creationId xmlns:a16="http://schemas.microsoft.com/office/drawing/2014/main" id="{454D1A20-51DD-4D60-BDDE-1249BB262262}"/>
              </a:ext>
            </a:extLst>
          </p:cNvPr>
          <p:cNvPicPr>
            <a:picLocks noChangeAspect="1"/>
          </p:cNvPicPr>
          <p:nvPr/>
        </p:nvPicPr>
        <p:blipFill>
          <a:blip r:embed="rId3"/>
          <a:stretch>
            <a:fillRect/>
          </a:stretch>
        </p:blipFill>
        <p:spPr>
          <a:xfrm>
            <a:off x="10949517" y="6041859"/>
            <a:ext cx="1044363" cy="696242"/>
          </a:xfrm>
          <a:prstGeom prst="rect">
            <a:avLst/>
          </a:prstGeom>
        </p:spPr>
      </p:pic>
      <p:sp>
        <p:nvSpPr>
          <p:cNvPr id="15" name="TextBox 14">
            <a:extLst>
              <a:ext uri="{FF2B5EF4-FFF2-40B4-BE49-F238E27FC236}">
                <a16:creationId xmlns:a16="http://schemas.microsoft.com/office/drawing/2014/main" id="{3B186739-9C57-4B91-94F9-DDD8E1102B56}"/>
              </a:ext>
            </a:extLst>
          </p:cNvPr>
          <p:cNvSpPr txBox="1"/>
          <p:nvPr/>
        </p:nvSpPr>
        <p:spPr>
          <a:xfrm>
            <a:off x="168466" y="4722548"/>
            <a:ext cx="6030419" cy="1951496"/>
          </a:xfrm>
          <a:prstGeom prst="rect">
            <a:avLst/>
          </a:prstGeom>
          <a:noFill/>
        </p:spPr>
        <p:txBody>
          <a:bodyPr wrap="square">
            <a:spAutoFit/>
          </a:bodyPr>
          <a:lstStyle/>
          <a:p>
            <a:pPr marL="565150" lvl="0" indent="-514350" algn="l" rtl="0">
              <a:lnSpc>
                <a:spcPct val="110000"/>
              </a:lnSpc>
              <a:spcBef>
                <a:spcPts val="0"/>
              </a:spcBef>
              <a:spcAft>
                <a:spcPts val="0"/>
              </a:spcAft>
              <a:buClr>
                <a:schemeClr val="dk1"/>
              </a:buClr>
              <a:buSzPts val="2800"/>
              <a:buAutoNum type="arabicPeriod"/>
            </a:pPr>
            <a:r>
              <a:rPr lang="en-GB" sz="2800" dirty="0"/>
              <a:t>How can you make this harder?</a:t>
            </a:r>
          </a:p>
          <a:p>
            <a:pPr marL="565150" lvl="0" indent="-514350" algn="l" rtl="0">
              <a:lnSpc>
                <a:spcPct val="110000"/>
              </a:lnSpc>
              <a:spcBef>
                <a:spcPts val="0"/>
              </a:spcBef>
              <a:spcAft>
                <a:spcPts val="0"/>
              </a:spcAft>
              <a:buClr>
                <a:schemeClr val="dk1"/>
              </a:buClr>
              <a:buSzPts val="2800"/>
              <a:buAutoNum type="arabicPeriod"/>
            </a:pPr>
            <a:r>
              <a:rPr lang="en-GB" sz="2800" dirty="0"/>
              <a:t>Can you incorporate a coordination or reaction time element?</a:t>
            </a:r>
          </a:p>
        </p:txBody>
      </p:sp>
      <p:pic>
        <p:nvPicPr>
          <p:cNvPr id="4" name="Picture 3">
            <a:extLst>
              <a:ext uri="{FF2B5EF4-FFF2-40B4-BE49-F238E27FC236}">
                <a16:creationId xmlns:a16="http://schemas.microsoft.com/office/drawing/2014/main" id="{4CF6CD49-6083-4CA9-8421-97C58F05F447}"/>
              </a:ext>
            </a:extLst>
          </p:cNvPr>
          <p:cNvPicPr>
            <a:picLocks noChangeAspect="1"/>
          </p:cNvPicPr>
          <p:nvPr/>
        </p:nvPicPr>
        <p:blipFill>
          <a:blip r:embed="rId4"/>
          <a:stretch>
            <a:fillRect/>
          </a:stretch>
        </p:blipFill>
        <p:spPr>
          <a:xfrm>
            <a:off x="6438450" y="4320999"/>
            <a:ext cx="3121244" cy="2188174"/>
          </a:xfrm>
          <a:prstGeom prst="rect">
            <a:avLst/>
          </a:prstGeom>
        </p:spPr>
      </p:pic>
    </p:spTree>
    <p:extLst>
      <p:ext uri="{BB962C8B-B14F-4D97-AF65-F5344CB8AC3E}">
        <p14:creationId xmlns:p14="http://schemas.microsoft.com/office/powerpoint/2010/main" val="2151890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2" name="Google Shape;222;p15"/>
          <p:cNvSpPr/>
          <p:nvPr/>
        </p:nvSpPr>
        <p:spPr>
          <a:xfrm>
            <a:off x="575564" y="493776"/>
            <a:ext cx="11040872" cy="5722227"/>
          </a:xfrm>
          <a:custGeom>
            <a:avLst/>
            <a:gdLst/>
            <a:ahLst/>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23" name="Google Shape;223;p15"/>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Practical – Agility Workout </a:t>
            </a:r>
            <a:endParaRPr sz="4800" dirty="0"/>
          </a:p>
        </p:txBody>
      </p:sp>
      <p:sp>
        <p:nvSpPr>
          <p:cNvPr id="224" name="Google Shape;224;p15"/>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5" name="Google Shape;225;p15"/>
          <p:cNvSpPr txBox="1">
            <a:spLocks noGrp="1"/>
          </p:cNvSpPr>
          <p:nvPr>
            <p:ph type="body" idx="1"/>
          </p:nvPr>
        </p:nvSpPr>
        <p:spPr>
          <a:xfrm>
            <a:off x="1151468" y="2607733"/>
            <a:ext cx="4551679" cy="3285067"/>
          </a:xfrm>
          <a:prstGeom prst="rect">
            <a:avLst/>
          </a:prstGeom>
          <a:noFill/>
          <a:ln>
            <a:noFill/>
          </a:ln>
        </p:spPr>
        <p:txBody>
          <a:bodyPr spcFirstLastPara="1" wrap="square" lIns="91425" tIns="45700" rIns="91425" bIns="45700" anchor="t" anchorCtr="0">
            <a:normAutofit/>
          </a:bodyPr>
          <a:lstStyle/>
          <a:p>
            <a:pPr marL="228600" lvl="0" indent="-203200" rtl="0">
              <a:lnSpc>
                <a:spcPct val="100000"/>
              </a:lnSpc>
              <a:spcBef>
                <a:spcPts val="0"/>
              </a:spcBef>
              <a:spcAft>
                <a:spcPts val="0"/>
              </a:spcAft>
              <a:buClr>
                <a:schemeClr val="lt1"/>
              </a:buClr>
              <a:buSzPts val="2200"/>
              <a:buChar char="•"/>
            </a:pPr>
            <a:r>
              <a:rPr lang="en-US" sz="2600" dirty="0">
                <a:solidFill>
                  <a:schemeClr val="lt1"/>
                </a:solidFill>
              </a:rPr>
              <a:t>This practical can be done anywhere with a little bit of space around you. </a:t>
            </a:r>
          </a:p>
          <a:p>
            <a:pPr marL="228600" lvl="0" indent="-203200" rtl="0">
              <a:lnSpc>
                <a:spcPct val="100000"/>
              </a:lnSpc>
              <a:spcBef>
                <a:spcPts val="0"/>
              </a:spcBef>
              <a:spcAft>
                <a:spcPts val="0"/>
              </a:spcAft>
              <a:buClr>
                <a:schemeClr val="lt1"/>
              </a:buClr>
              <a:buSzPts val="2200"/>
              <a:buChar char="•"/>
            </a:pPr>
            <a:r>
              <a:rPr lang="en-GB" sz="2600" dirty="0">
                <a:solidFill>
                  <a:schemeClr val="lt1"/>
                </a:solidFill>
              </a:rPr>
              <a:t>It will be a series of exercises in a 30-minute workout. </a:t>
            </a:r>
          </a:p>
          <a:p>
            <a:pPr marL="228600" lvl="0" indent="-203200" rtl="0">
              <a:lnSpc>
                <a:spcPct val="100000"/>
              </a:lnSpc>
              <a:spcBef>
                <a:spcPts val="0"/>
              </a:spcBef>
              <a:spcAft>
                <a:spcPts val="0"/>
              </a:spcAft>
              <a:buClr>
                <a:schemeClr val="lt1"/>
              </a:buClr>
              <a:buSzPts val="2200"/>
              <a:buChar char="•"/>
            </a:pPr>
            <a:r>
              <a:rPr lang="en-GB" sz="2600" dirty="0">
                <a:solidFill>
                  <a:schemeClr val="lt1"/>
                </a:solidFill>
              </a:rPr>
              <a:t>Have your water ready!</a:t>
            </a:r>
            <a:endParaRPr lang="en-US" sz="2600" dirty="0">
              <a:solidFill>
                <a:schemeClr val="lt1"/>
              </a:solidFill>
            </a:endParaRPr>
          </a:p>
        </p:txBody>
      </p:sp>
      <p:pic>
        <p:nvPicPr>
          <p:cNvPr id="8" name="Picture 7" descr="A picture containing text&#10;&#10;Description automatically generated">
            <a:extLst>
              <a:ext uri="{FF2B5EF4-FFF2-40B4-BE49-F238E27FC236}">
                <a16:creationId xmlns:a16="http://schemas.microsoft.com/office/drawing/2014/main" id="{ACBCA9E3-F6D8-4900-AF06-26AD989CB59D}"/>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4" name="Picture 3">
            <a:extLst>
              <a:ext uri="{FF2B5EF4-FFF2-40B4-BE49-F238E27FC236}">
                <a16:creationId xmlns:a16="http://schemas.microsoft.com/office/drawing/2014/main" id="{F90AB5A0-66FE-4A88-BA80-288F0F618ECA}"/>
              </a:ext>
            </a:extLst>
          </p:cNvPr>
          <p:cNvPicPr>
            <a:picLocks noChangeAspect="1"/>
          </p:cNvPicPr>
          <p:nvPr/>
        </p:nvPicPr>
        <p:blipFill>
          <a:blip r:embed="rId4"/>
          <a:stretch>
            <a:fillRect/>
          </a:stretch>
        </p:blipFill>
        <p:spPr>
          <a:xfrm>
            <a:off x="5868063" y="2736158"/>
            <a:ext cx="5207953" cy="2977826"/>
          </a:xfrm>
          <a:prstGeom prst="rect">
            <a:avLst/>
          </a:prstGeom>
        </p:spPr>
      </p:pic>
    </p:spTree>
    <p:extLst>
      <p:ext uri="{BB962C8B-B14F-4D97-AF65-F5344CB8AC3E}">
        <p14:creationId xmlns:p14="http://schemas.microsoft.com/office/powerpoint/2010/main" val="1426344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17"/>
          <p:cNvSpPr/>
          <p:nvPr/>
        </p:nvSpPr>
        <p:spPr>
          <a:xfrm>
            <a:off x="575564" y="493776"/>
            <a:ext cx="11040872" cy="5722227"/>
          </a:xfrm>
          <a:custGeom>
            <a:avLst/>
            <a:gdLst/>
            <a:ahLst/>
            <a:cxnLst/>
            <a:rect l="l" t="t" r="r" b="b"/>
            <a:pathLst>
              <a:path w="11040872" h="5722227" fill="none" extrusionOk="0">
                <a:moveTo>
                  <a:pt x="0" y="0"/>
                </a:moveTo>
                <a:cubicBezTo>
                  <a:pt x="193592" y="6224"/>
                  <a:pt x="601481" y="42917"/>
                  <a:pt x="910872" y="0"/>
                </a:cubicBezTo>
                <a:cubicBezTo>
                  <a:pt x="1220263" y="-42917"/>
                  <a:pt x="1370975" y="12188"/>
                  <a:pt x="1821744" y="0"/>
                </a:cubicBezTo>
                <a:cubicBezTo>
                  <a:pt x="2272513" y="-12188"/>
                  <a:pt x="2243945" y="-6271"/>
                  <a:pt x="2511798" y="0"/>
                </a:cubicBezTo>
                <a:cubicBezTo>
                  <a:pt x="2779651" y="6271"/>
                  <a:pt x="2961954" y="-6589"/>
                  <a:pt x="3312262" y="0"/>
                </a:cubicBezTo>
                <a:cubicBezTo>
                  <a:pt x="3662570" y="6589"/>
                  <a:pt x="3695138" y="3008"/>
                  <a:pt x="4002316" y="0"/>
                </a:cubicBezTo>
                <a:cubicBezTo>
                  <a:pt x="4309494" y="-3008"/>
                  <a:pt x="4393447" y="-11115"/>
                  <a:pt x="4692371" y="0"/>
                </a:cubicBezTo>
                <a:cubicBezTo>
                  <a:pt x="4991295" y="11115"/>
                  <a:pt x="5213542" y="-5299"/>
                  <a:pt x="5382425" y="0"/>
                </a:cubicBezTo>
                <a:cubicBezTo>
                  <a:pt x="5551308" y="5299"/>
                  <a:pt x="5648021" y="11335"/>
                  <a:pt x="5741253" y="0"/>
                </a:cubicBezTo>
                <a:cubicBezTo>
                  <a:pt x="5834485" y="-11335"/>
                  <a:pt x="6259648" y="-13136"/>
                  <a:pt x="6541717" y="0"/>
                </a:cubicBezTo>
                <a:cubicBezTo>
                  <a:pt x="6823786" y="13136"/>
                  <a:pt x="6733802" y="-6108"/>
                  <a:pt x="6900545" y="0"/>
                </a:cubicBezTo>
                <a:cubicBezTo>
                  <a:pt x="7067288" y="6108"/>
                  <a:pt x="7323355" y="24168"/>
                  <a:pt x="7590600" y="0"/>
                </a:cubicBezTo>
                <a:cubicBezTo>
                  <a:pt x="7857845" y="-24168"/>
                  <a:pt x="8117504" y="38708"/>
                  <a:pt x="8501471" y="0"/>
                </a:cubicBezTo>
                <a:cubicBezTo>
                  <a:pt x="8885438" y="-38708"/>
                  <a:pt x="8998654" y="-37342"/>
                  <a:pt x="9412343" y="0"/>
                </a:cubicBezTo>
                <a:cubicBezTo>
                  <a:pt x="9826032" y="37342"/>
                  <a:pt x="9895725" y="7712"/>
                  <a:pt x="10212807" y="0"/>
                </a:cubicBezTo>
                <a:cubicBezTo>
                  <a:pt x="10529889" y="-7712"/>
                  <a:pt x="10868714" y="4378"/>
                  <a:pt x="11040872" y="0"/>
                </a:cubicBezTo>
                <a:cubicBezTo>
                  <a:pt x="11043731" y="126419"/>
                  <a:pt x="11023020" y="340205"/>
                  <a:pt x="11040872" y="464136"/>
                </a:cubicBezTo>
                <a:cubicBezTo>
                  <a:pt x="11058724" y="588067"/>
                  <a:pt x="11029141" y="954408"/>
                  <a:pt x="11040872" y="1099939"/>
                </a:cubicBezTo>
                <a:cubicBezTo>
                  <a:pt x="11052603" y="1245470"/>
                  <a:pt x="11062638" y="1462876"/>
                  <a:pt x="11040872" y="1735742"/>
                </a:cubicBezTo>
                <a:cubicBezTo>
                  <a:pt x="11019106" y="2008608"/>
                  <a:pt x="11024038" y="2070917"/>
                  <a:pt x="11040872" y="2314323"/>
                </a:cubicBezTo>
                <a:cubicBezTo>
                  <a:pt x="11057706" y="2557729"/>
                  <a:pt x="11069457" y="2766692"/>
                  <a:pt x="11040872" y="3064570"/>
                </a:cubicBezTo>
                <a:cubicBezTo>
                  <a:pt x="11012287" y="3362448"/>
                  <a:pt x="11046770" y="3457258"/>
                  <a:pt x="11040872" y="3585929"/>
                </a:cubicBezTo>
                <a:cubicBezTo>
                  <a:pt x="11034974" y="3714600"/>
                  <a:pt x="11008593" y="4061907"/>
                  <a:pt x="11040872" y="4336176"/>
                </a:cubicBezTo>
                <a:cubicBezTo>
                  <a:pt x="11073151" y="4610445"/>
                  <a:pt x="11024061" y="4741691"/>
                  <a:pt x="11040872" y="4857535"/>
                </a:cubicBezTo>
                <a:cubicBezTo>
                  <a:pt x="11057683" y="4973379"/>
                  <a:pt x="11061382" y="5390575"/>
                  <a:pt x="11040872" y="5722227"/>
                </a:cubicBezTo>
                <a:cubicBezTo>
                  <a:pt x="10705289" y="5754948"/>
                  <a:pt x="10500356" y="5715132"/>
                  <a:pt x="10130000" y="5722227"/>
                </a:cubicBezTo>
                <a:cubicBezTo>
                  <a:pt x="9759644" y="5729322"/>
                  <a:pt x="9690200" y="5718288"/>
                  <a:pt x="9550354" y="5722227"/>
                </a:cubicBezTo>
                <a:cubicBezTo>
                  <a:pt x="9410508" y="5726166"/>
                  <a:pt x="9085883" y="5714152"/>
                  <a:pt x="8749891" y="5722227"/>
                </a:cubicBezTo>
                <a:cubicBezTo>
                  <a:pt x="8413899" y="5730302"/>
                  <a:pt x="8487114" y="5705710"/>
                  <a:pt x="8391063" y="5722227"/>
                </a:cubicBezTo>
                <a:cubicBezTo>
                  <a:pt x="8295012" y="5738744"/>
                  <a:pt x="7670612" y="5701988"/>
                  <a:pt x="7480191" y="5722227"/>
                </a:cubicBezTo>
                <a:cubicBezTo>
                  <a:pt x="7289770" y="5742466"/>
                  <a:pt x="7167607" y="5741605"/>
                  <a:pt x="6900545" y="5722227"/>
                </a:cubicBezTo>
                <a:cubicBezTo>
                  <a:pt x="6633483" y="5702849"/>
                  <a:pt x="6439920" y="5728897"/>
                  <a:pt x="6210491" y="5722227"/>
                </a:cubicBezTo>
                <a:cubicBezTo>
                  <a:pt x="5981062" y="5715557"/>
                  <a:pt x="5915480" y="5731659"/>
                  <a:pt x="5741253" y="5722227"/>
                </a:cubicBezTo>
                <a:cubicBezTo>
                  <a:pt x="5567026" y="5712795"/>
                  <a:pt x="5278617" y="5707418"/>
                  <a:pt x="4940790" y="5722227"/>
                </a:cubicBezTo>
                <a:cubicBezTo>
                  <a:pt x="4602963" y="5737036"/>
                  <a:pt x="4321539" y="5753746"/>
                  <a:pt x="4029918" y="5722227"/>
                </a:cubicBezTo>
                <a:cubicBezTo>
                  <a:pt x="3738297" y="5690708"/>
                  <a:pt x="3717506" y="5732521"/>
                  <a:pt x="3450273" y="5722227"/>
                </a:cubicBezTo>
                <a:cubicBezTo>
                  <a:pt x="3183041" y="5711933"/>
                  <a:pt x="2913596" y="5698063"/>
                  <a:pt x="2539401" y="5722227"/>
                </a:cubicBezTo>
                <a:cubicBezTo>
                  <a:pt x="2165206" y="5746391"/>
                  <a:pt x="2032456" y="5707324"/>
                  <a:pt x="1849346" y="5722227"/>
                </a:cubicBezTo>
                <a:cubicBezTo>
                  <a:pt x="1666237" y="5737130"/>
                  <a:pt x="1209225" y="5720784"/>
                  <a:pt x="938474" y="5722227"/>
                </a:cubicBezTo>
                <a:cubicBezTo>
                  <a:pt x="667723" y="5723670"/>
                  <a:pt x="389175" y="5759320"/>
                  <a:pt x="0" y="5722227"/>
                </a:cubicBezTo>
                <a:cubicBezTo>
                  <a:pt x="-10554" y="5514969"/>
                  <a:pt x="-3520" y="5347189"/>
                  <a:pt x="0" y="5200869"/>
                </a:cubicBezTo>
                <a:cubicBezTo>
                  <a:pt x="3520" y="5054549"/>
                  <a:pt x="11246" y="4701970"/>
                  <a:pt x="0" y="4507843"/>
                </a:cubicBezTo>
                <a:cubicBezTo>
                  <a:pt x="-11246" y="4313716"/>
                  <a:pt x="10271" y="4091344"/>
                  <a:pt x="0" y="3814818"/>
                </a:cubicBezTo>
                <a:cubicBezTo>
                  <a:pt x="-10271" y="3538293"/>
                  <a:pt x="31723" y="3330628"/>
                  <a:pt x="0" y="3064570"/>
                </a:cubicBezTo>
                <a:cubicBezTo>
                  <a:pt x="-31723" y="2798512"/>
                  <a:pt x="-5483" y="2770126"/>
                  <a:pt x="0" y="2600434"/>
                </a:cubicBezTo>
                <a:cubicBezTo>
                  <a:pt x="5483" y="2430742"/>
                  <a:pt x="10642" y="2318769"/>
                  <a:pt x="0" y="2136298"/>
                </a:cubicBezTo>
                <a:cubicBezTo>
                  <a:pt x="-10642" y="1953827"/>
                  <a:pt x="-10005" y="1555188"/>
                  <a:pt x="0" y="1386051"/>
                </a:cubicBezTo>
                <a:cubicBezTo>
                  <a:pt x="10005" y="1216914"/>
                  <a:pt x="-22640" y="953234"/>
                  <a:pt x="0" y="807470"/>
                </a:cubicBezTo>
                <a:cubicBezTo>
                  <a:pt x="22640" y="661706"/>
                  <a:pt x="-32744" y="287432"/>
                  <a:pt x="0" y="0"/>
                </a:cubicBezTo>
                <a:close/>
              </a:path>
              <a:path w="11040872" h="5722227" extrusionOk="0">
                <a:moveTo>
                  <a:pt x="0" y="0"/>
                </a:moveTo>
                <a:cubicBezTo>
                  <a:pt x="169384" y="-10635"/>
                  <a:pt x="370826" y="9208"/>
                  <a:pt x="579646" y="0"/>
                </a:cubicBezTo>
                <a:cubicBezTo>
                  <a:pt x="788466" y="-9208"/>
                  <a:pt x="775343" y="6784"/>
                  <a:pt x="938474" y="0"/>
                </a:cubicBezTo>
                <a:cubicBezTo>
                  <a:pt x="1101605" y="-6784"/>
                  <a:pt x="1565487" y="3846"/>
                  <a:pt x="1849346" y="0"/>
                </a:cubicBezTo>
                <a:cubicBezTo>
                  <a:pt x="2133205" y="-3846"/>
                  <a:pt x="2146701" y="-4656"/>
                  <a:pt x="2428992" y="0"/>
                </a:cubicBezTo>
                <a:cubicBezTo>
                  <a:pt x="2711283" y="4656"/>
                  <a:pt x="2812175" y="-11466"/>
                  <a:pt x="3008638" y="0"/>
                </a:cubicBezTo>
                <a:cubicBezTo>
                  <a:pt x="3205101" y="11466"/>
                  <a:pt x="3727763" y="-32961"/>
                  <a:pt x="3919510" y="0"/>
                </a:cubicBezTo>
                <a:cubicBezTo>
                  <a:pt x="4111257" y="32961"/>
                  <a:pt x="4220253" y="-16430"/>
                  <a:pt x="4388747" y="0"/>
                </a:cubicBezTo>
                <a:cubicBezTo>
                  <a:pt x="4557241" y="16430"/>
                  <a:pt x="4940065" y="-21977"/>
                  <a:pt x="5299619" y="0"/>
                </a:cubicBezTo>
                <a:cubicBezTo>
                  <a:pt x="5659173" y="21977"/>
                  <a:pt x="5814444" y="26556"/>
                  <a:pt x="6210491" y="0"/>
                </a:cubicBezTo>
                <a:cubicBezTo>
                  <a:pt x="6606538" y="-26556"/>
                  <a:pt x="6659560" y="23104"/>
                  <a:pt x="6900545" y="0"/>
                </a:cubicBezTo>
                <a:cubicBezTo>
                  <a:pt x="7141530" y="-23104"/>
                  <a:pt x="7601869" y="-1869"/>
                  <a:pt x="7811417" y="0"/>
                </a:cubicBezTo>
                <a:cubicBezTo>
                  <a:pt x="8020965" y="1869"/>
                  <a:pt x="8256088" y="4201"/>
                  <a:pt x="8391063" y="0"/>
                </a:cubicBezTo>
                <a:cubicBezTo>
                  <a:pt x="8526038" y="-4201"/>
                  <a:pt x="8809082" y="7677"/>
                  <a:pt x="8970709" y="0"/>
                </a:cubicBezTo>
                <a:cubicBezTo>
                  <a:pt x="9132336" y="-7677"/>
                  <a:pt x="9528709" y="5380"/>
                  <a:pt x="9771172" y="0"/>
                </a:cubicBezTo>
                <a:cubicBezTo>
                  <a:pt x="10013635" y="-5380"/>
                  <a:pt x="10199269" y="-15922"/>
                  <a:pt x="10350818" y="0"/>
                </a:cubicBezTo>
                <a:cubicBezTo>
                  <a:pt x="10502367" y="15922"/>
                  <a:pt x="10835478" y="-34311"/>
                  <a:pt x="11040872" y="0"/>
                </a:cubicBezTo>
                <a:cubicBezTo>
                  <a:pt x="11027923" y="269490"/>
                  <a:pt x="11030065" y="500130"/>
                  <a:pt x="11040872" y="750248"/>
                </a:cubicBezTo>
                <a:cubicBezTo>
                  <a:pt x="11051679" y="1000366"/>
                  <a:pt x="11044602" y="1104921"/>
                  <a:pt x="11040872" y="1443273"/>
                </a:cubicBezTo>
                <a:cubicBezTo>
                  <a:pt x="11037142" y="1781626"/>
                  <a:pt x="11028369" y="1985731"/>
                  <a:pt x="11040872" y="2136298"/>
                </a:cubicBezTo>
                <a:cubicBezTo>
                  <a:pt x="11053375" y="2286866"/>
                  <a:pt x="11023547" y="2489209"/>
                  <a:pt x="11040872" y="2600434"/>
                </a:cubicBezTo>
                <a:cubicBezTo>
                  <a:pt x="11058197" y="2711659"/>
                  <a:pt x="11064151" y="2890371"/>
                  <a:pt x="11040872" y="3121793"/>
                </a:cubicBezTo>
                <a:cubicBezTo>
                  <a:pt x="11017593" y="3353215"/>
                  <a:pt x="11033741" y="3662012"/>
                  <a:pt x="11040872" y="3814818"/>
                </a:cubicBezTo>
                <a:cubicBezTo>
                  <a:pt x="11048003" y="3967624"/>
                  <a:pt x="11043927" y="4184559"/>
                  <a:pt x="11040872" y="4393399"/>
                </a:cubicBezTo>
                <a:cubicBezTo>
                  <a:pt x="11037817" y="4602239"/>
                  <a:pt x="11027191" y="4773425"/>
                  <a:pt x="11040872" y="4914757"/>
                </a:cubicBezTo>
                <a:cubicBezTo>
                  <a:pt x="11054553" y="5056089"/>
                  <a:pt x="11025188" y="5370964"/>
                  <a:pt x="11040872" y="5722227"/>
                </a:cubicBezTo>
                <a:cubicBezTo>
                  <a:pt x="10837462" y="5714031"/>
                  <a:pt x="10531754" y="5749541"/>
                  <a:pt x="10350818" y="5722227"/>
                </a:cubicBezTo>
                <a:cubicBezTo>
                  <a:pt x="10169882" y="5694913"/>
                  <a:pt x="9832506" y="5739195"/>
                  <a:pt x="9660763" y="5722227"/>
                </a:cubicBezTo>
                <a:cubicBezTo>
                  <a:pt x="9489020" y="5705259"/>
                  <a:pt x="9334558" y="5741830"/>
                  <a:pt x="9191526" y="5722227"/>
                </a:cubicBezTo>
                <a:cubicBezTo>
                  <a:pt x="9048494" y="5702624"/>
                  <a:pt x="8640605" y="5761665"/>
                  <a:pt x="8391063" y="5722227"/>
                </a:cubicBezTo>
                <a:cubicBezTo>
                  <a:pt x="8141521" y="5682789"/>
                  <a:pt x="8132030" y="5733336"/>
                  <a:pt x="7921826" y="5722227"/>
                </a:cubicBezTo>
                <a:cubicBezTo>
                  <a:pt x="7711622" y="5711118"/>
                  <a:pt x="7445489" y="5693555"/>
                  <a:pt x="7121362" y="5722227"/>
                </a:cubicBezTo>
                <a:cubicBezTo>
                  <a:pt x="6797235" y="5750899"/>
                  <a:pt x="6940489" y="5715190"/>
                  <a:pt x="6762534" y="5722227"/>
                </a:cubicBezTo>
                <a:cubicBezTo>
                  <a:pt x="6584579" y="5729264"/>
                  <a:pt x="6249483" y="5715060"/>
                  <a:pt x="5962071" y="5722227"/>
                </a:cubicBezTo>
                <a:cubicBezTo>
                  <a:pt x="5674659" y="5729394"/>
                  <a:pt x="5697457" y="5741242"/>
                  <a:pt x="5492834" y="5722227"/>
                </a:cubicBezTo>
                <a:cubicBezTo>
                  <a:pt x="5288211" y="5703212"/>
                  <a:pt x="5223354" y="5727530"/>
                  <a:pt x="5134005" y="5722227"/>
                </a:cubicBezTo>
                <a:cubicBezTo>
                  <a:pt x="5044656" y="5716924"/>
                  <a:pt x="4805771" y="5744749"/>
                  <a:pt x="4664768" y="5722227"/>
                </a:cubicBezTo>
                <a:cubicBezTo>
                  <a:pt x="4523765" y="5699705"/>
                  <a:pt x="4188901" y="5702568"/>
                  <a:pt x="3864305" y="5722227"/>
                </a:cubicBezTo>
                <a:cubicBezTo>
                  <a:pt x="3539709" y="5741886"/>
                  <a:pt x="3626652" y="5738369"/>
                  <a:pt x="3395068" y="5722227"/>
                </a:cubicBezTo>
                <a:cubicBezTo>
                  <a:pt x="3163484" y="5706085"/>
                  <a:pt x="3169858" y="5716523"/>
                  <a:pt x="3036240" y="5722227"/>
                </a:cubicBezTo>
                <a:cubicBezTo>
                  <a:pt x="2902622" y="5727931"/>
                  <a:pt x="2693943" y="5714168"/>
                  <a:pt x="2567003" y="5722227"/>
                </a:cubicBezTo>
                <a:cubicBezTo>
                  <a:pt x="2440063" y="5730286"/>
                  <a:pt x="2221419" y="5730788"/>
                  <a:pt x="1987357" y="5722227"/>
                </a:cubicBezTo>
                <a:cubicBezTo>
                  <a:pt x="1753295" y="5713666"/>
                  <a:pt x="1455082" y="5742374"/>
                  <a:pt x="1297302" y="5722227"/>
                </a:cubicBezTo>
                <a:cubicBezTo>
                  <a:pt x="1139522" y="5702080"/>
                  <a:pt x="1004973" y="5737277"/>
                  <a:pt x="828065" y="5722227"/>
                </a:cubicBezTo>
                <a:cubicBezTo>
                  <a:pt x="651157" y="5707177"/>
                  <a:pt x="277792" y="5734769"/>
                  <a:pt x="0" y="5722227"/>
                </a:cubicBezTo>
                <a:cubicBezTo>
                  <a:pt x="-17642" y="5580983"/>
                  <a:pt x="-4355" y="5260240"/>
                  <a:pt x="0" y="5086424"/>
                </a:cubicBezTo>
                <a:cubicBezTo>
                  <a:pt x="4355" y="4912608"/>
                  <a:pt x="-9208" y="4615040"/>
                  <a:pt x="0" y="4450621"/>
                </a:cubicBezTo>
                <a:cubicBezTo>
                  <a:pt x="9208" y="4286202"/>
                  <a:pt x="21220" y="3942849"/>
                  <a:pt x="0" y="3814818"/>
                </a:cubicBezTo>
                <a:cubicBezTo>
                  <a:pt x="-21220" y="3686787"/>
                  <a:pt x="24895" y="3410535"/>
                  <a:pt x="0" y="3179015"/>
                </a:cubicBezTo>
                <a:cubicBezTo>
                  <a:pt x="-24895" y="2947495"/>
                  <a:pt x="-4041" y="2734935"/>
                  <a:pt x="0" y="2600434"/>
                </a:cubicBezTo>
                <a:cubicBezTo>
                  <a:pt x="4041" y="2465933"/>
                  <a:pt x="-17582" y="2241550"/>
                  <a:pt x="0" y="1907409"/>
                </a:cubicBezTo>
                <a:cubicBezTo>
                  <a:pt x="17582" y="1573269"/>
                  <a:pt x="21210" y="1537696"/>
                  <a:pt x="0" y="1271606"/>
                </a:cubicBezTo>
                <a:cubicBezTo>
                  <a:pt x="-21210" y="1005516"/>
                  <a:pt x="13869" y="478336"/>
                  <a:pt x="0" y="0"/>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7" name="Picture 6" descr="A picture containing text&#10;&#10;Description automatically generated">
            <a:extLst>
              <a:ext uri="{FF2B5EF4-FFF2-40B4-BE49-F238E27FC236}">
                <a16:creationId xmlns:a16="http://schemas.microsoft.com/office/drawing/2014/main" id="{EB696B9C-0337-4297-9951-8C0A3B17B22E}"/>
              </a:ext>
            </a:extLst>
          </p:cNvPr>
          <p:cNvPicPr>
            <a:picLocks noChangeAspect="1"/>
          </p:cNvPicPr>
          <p:nvPr/>
        </p:nvPicPr>
        <p:blipFill>
          <a:blip r:embed="rId4"/>
          <a:stretch>
            <a:fillRect/>
          </a:stretch>
        </p:blipFill>
        <p:spPr>
          <a:xfrm>
            <a:off x="10949517" y="6041859"/>
            <a:ext cx="1044363" cy="696242"/>
          </a:xfrm>
          <a:prstGeom prst="rect">
            <a:avLst/>
          </a:prstGeom>
        </p:spPr>
      </p:pic>
      <p:sp>
        <p:nvSpPr>
          <p:cNvPr id="23" name="TextBox 22">
            <a:extLst>
              <a:ext uri="{FF2B5EF4-FFF2-40B4-BE49-F238E27FC236}">
                <a16:creationId xmlns:a16="http://schemas.microsoft.com/office/drawing/2014/main" id="{5F48D84B-58EB-465B-A9D8-9F5D1A32BFE4}"/>
              </a:ext>
            </a:extLst>
          </p:cNvPr>
          <p:cNvSpPr txBox="1"/>
          <p:nvPr/>
        </p:nvSpPr>
        <p:spPr>
          <a:xfrm rot="16200000">
            <a:off x="-1550395" y="2819768"/>
            <a:ext cx="5278872" cy="923330"/>
          </a:xfrm>
          <a:prstGeom prst="rect">
            <a:avLst/>
          </a:prstGeom>
          <a:noFill/>
        </p:spPr>
        <p:txBody>
          <a:bodyPr wrap="square">
            <a:spAutoFit/>
          </a:bodyPr>
          <a:lstStyle/>
          <a:p>
            <a:pPr marL="0" lvl="0" indent="0" algn="l" rtl="0">
              <a:spcBef>
                <a:spcPts val="1000"/>
              </a:spcBef>
              <a:spcAft>
                <a:spcPts val="0"/>
              </a:spcAft>
              <a:buNone/>
            </a:pPr>
            <a:r>
              <a:rPr lang="en-GB" sz="5400" dirty="0">
                <a:solidFill>
                  <a:schemeClr val="lt1"/>
                </a:solidFill>
              </a:rPr>
              <a:t>Ready, Set, Go!</a:t>
            </a:r>
          </a:p>
        </p:txBody>
      </p:sp>
      <p:pic>
        <p:nvPicPr>
          <p:cNvPr id="2" name="Online Media 1" title="30 Minute At Home Agility Workout | Train Like an Athlete | NateBowerFitness">
            <a:hlinkClick r:id="" action="ppaction://media"/>
            <a:extLst>
              <a:ext uri="{FF2B5EF4-FFF2-40B4-BE49-F238E27FC236}">
                <a16:creationId xmlns:a16="http://schemas.microsoft.com/office/drawing/2014/main" id="{26719695-2583-494A-86B9-BABBA51846D0}"/>
              </a:ext>
            </a:extLst>
          </p:cNvPr>
          <p:cNvPicPr>
            <a:picLocks noRot="1" noChangeAspect="1"/>
          </p:cNvPicPr>
          <p:nvPr>
            <a:videoFile r:link="rId1"/>
          </p:nvPr>
        </p:nvPicPr>
        <p:blipFill>
          <a:blip r:embed="rId5"/>
          <a:stretch>
            <a:fillRect/>
          </a:stretch>
        </p:blipFill>
        <p:spPr>
          <a:xfrm>
            <a:off x="1886374" y="834219"/>
            <a:ext cx="9185063" cy="5189561"/>
          </a:xfrm>
          <a:prstGeom prst="rect">
            <a:avLst/>
          </a:prstGeom>
        </p:spPr>
      </p:pic>
    </p:spTree>
    <p:extLst>
      <p:ext uri="{BB962C8B-B14F-4D97-AF65-F5344CB8AC3E}">
        <p14:creationId xmlns:p14="http://schemas.microsoft.com/office/powerpoint/2010/main" val="421253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17"/>
          <p:cNvSpPr/>
          <p:nvPr/>
        </p:nvSpPr>
        <p:spPr>
          <a:xfrm>
            <a:off x="575564" y="493776"/>
            <a:ext cx="11040872" cy="5722227"/>
          </a:xfrm>
          <a:custGeom>
            <a:avLst/>
            <a:gdLst/>
            <a:ahLst/>
            <a:cxnLst/>
            <a:rect l="l" t="t" r="r" b="b"/>
            <a:pathLst>
              <a:path w="11040872" h="5722227" fill="none" extrusionOk="0">
                <a:moveTo>
                  <a:pt x="0" y="0"/>
                </a:moveTo>
                <a:cubicBezTo>
                  <a:pt x="193592" y="6224"/>
                  <a:pt x="601481" y="42917"/>
                  <a:pt x="910872" y="0"/>
                </a:cubicBezTo>
                <a:cubicBezTo>
                  <a:pt x="1220263" y="-42917"/>
                  <a:pt x="1370975" y="12188"/>
                  <a:pt x="1821744" y="0"/>
                </a:cubicBezTo>
                <a:cubicBezTo>
                  <a:pt x="2272513" y="-12188"/>
                  <a:pt x="2243945" y="-6271"/>
                  <a:pt x="2511798" y="0"/>
                </a:cubicBezTo>
                <a:cubicBezTo>
                  <a:pt x="2779651" y="6271"/>
                  <a:pt x="2961954" y="-6589"/>
                  <a:pt x="3312262" y="0"/>
                </a:cubicBezTo>
                <a:cubicBezTo>
                  <a:pt x="3662570" y="6589"/>
                  <a:pt x="3695138" y="3008"/>
                  <a:pt x="4002316" y="0"/>
                </a:cubicBezTo>
                <a:cubicBezTo>
                  <a:pt x="4309494" y="-3008"/>
                  <a:pt x="4393447" y="-11115"/>
                  <a:pt x="4692371" y="0"/>
                </a:cubicBezTo>
                <a:cubicBezTo>
                  <a:pt x="4991295" y="11115"/>
                  <a:pt x="5213542" y="-5299"/>
                  <a:pt x="5382425" y="0"/>
                </a:cubicBezTo>
                <a:cubicBezTo>
                  <a:pt x="5551308" y="5299"/>
                  <a:pt x="5648021" y="11335"/>
                  <a:pt x="5741253" y="0"/>
                </a:cubicBezTo>
                <a:cubicBezTo>
                  <a:pt x="5834485" y="-11335"/>
                  <a:pt x="6259648" y="-13136"/>
                  <a:pt x="6541717" y="0"/>
                </a:cubicBezTo>
                <a:cubicBezTo>
                  <a:pt x="6823786" y="13136"/>
                  <a:pt x="6733802" y="-6108"/>
                  <a:pt x="6900545" y="0"/>
                </a:cubicBezTo>
                <a:cubicBezTo>
                  <a:pt x="7067288" y="6108"/>
                  <a:pt x="7323355" y="24168"/>
                  <a:pt x="7590600" y="0"/>
                </a:cubicBezTo>
                <a:cubicBezTo>
                  <a:pt x="7857845" y="-24168"/>
                  <a:pt x="8117504" y="38708"/>
                  <a:pt x="8501471" y="0"/>
                </a:cubicBezTo>
                <a:cubicBezTo>
                  <a:pt x="8885438" y="-38708"/>
                  <a:pt x="8998654" y="-37342"/>
                  <a:pt x="9412343" y="0"/>
                </a:cubicBezTo>
                <a:cubicBezTo>
                  <a:pt x="9826032" y="37342"/>
                  <a:pt x="9895725" y="7712"/>
                  <a:pt x="10212807" y="0"/>
                </a:cubicBezTo>
                <a:cubicBezTo>
                  <a:pt x="10529889" y="-7712"/>
                  <a:pt x="10868714" y="4378"/>
                  <a:pt x="11040872" y="0"/>
                </a:cubicBezTo>
                <a:cubicBezTo>
                  <a:pt x="11043731" y="126419"/>
                  <a:pt x="11023020" y="340205"/>
                  <a:pt x="11040872" y="464136"/>
                </a:cubicBezTo>
                <a:cubicBezTo>
                  <a:pt x="11058724" y="588067"/>
                  <a:pt x="11029141" y="954408"/>
                  <a:pt x="11040872" y="1099939"/>
                </a:cubicBezTo>
                <a:cubicBezTo>
                  <a:pt x="11052603" y="1245470"/>
                  <a:pt x="11062638" y="1462876"/>
                  <a:pt x="11040872" y="1735742"/>
                </a:cubicBezTo>
                <a:cubicBezTo>
                  <a:pt x="11019106" y="2008608"/>
                  <a:pt x="11024038" y="2070917"/>
                  <a:pt x="11040872" y="2314323"/>
                </a:cubicBezTo>
                <a:cubicBezTo>
                  <a:pt x="11057706" y="2557729"/>
                  <a:pt x="11069457" y="2766692"/>
                  <a:pt x="11040872" y="3064570"/>
                </a:cubicBezTo>
                <a:cubicBezTo>
                  <a:pt x="11012287" y="3362448"/>
                  <a:pt x="11046770" y="3457258"/>
                  <a:pt x="11040872" y="3585929"/>
                </a:cubicBezTo>
                <a:cubicBezTo>
                  <a:pt x="11034974" y="3714600"/>
                  <a:pt x="11008593" y="4061907"/>
                  <a:pt x="11040872" y="4336176"/>
                </a:cubicBezTo>
                <a:cubicBezTo>
                  <a:pt x="11073151" y="4610445"/>
                  <a:pt x="11024061" y="4741691"/>
                  <a:pt x="11040872" y="4857535"/>
                </a:cubicBezTo>
                <a:cubicBezTo>
                  <a:pt x="11057683" y="4973379"/>
                  <a:pt x="11061382" y="5390575"/>
                  <a:pt x="11040872" y="5722227"/>
                </a:cubicBezTo>
                <a:cubicBezTo>
                  <a:pt x="10705289" y="5754948"/>
                  <a:pt x="10500356" y="5715132"/>
                  <a:pt x="10130000" y="5722227"/>
                </a:cubicBezTo>
                <a:cubicBezTo>
                  <a:pt x="9759644" y="5729322"/>
                  <a:pt x="9690200" y="5718288"/>
                  <a:pt x="9550354" y="5722227"/>
                </a:cubicBezTo>
                <a:cubicBezTo>
                  <a:pt x="9410508" y="5726166"/>
                  <a:pt x="9085883" y="5714152"/>
                  <a:pt x="8749891" y="5722227"/>
                </a:cubicBezTo>
                <a:cubicBezTo>
                  <a:pt x="8413899" y="5730302"/>
                  <a:pt x="8487114" y="5705710"/>
                  <a:pt x="8391063" y="5722227"/>
                </a:cubicBezTo>
                <a:cubicBezTo>
                  <a:pt x="8295012" y="5738744"/>
                  <a:pt x="7670612" y="5701988"/>
                  <a:pt x="7480191" y="5722227"/>
                </a:cubicBezTo>
                <a:cubicBezTo>
                  <a:pt x="7289770" y="5742466"/>
                  <a:pt x="7167607" y="5741605"/>
                  <a:pt x="6900545" y="5722227"/>
                </a:cubicBezTo>
                <a:cubicBezTo>
                  <a:pt x="6633483" y="5702849"/>
                  <a:pt x="6439920" y="5728897"/>
                  <a:pt x="6210491" y="5722227"/>
                </a:cubicBezTo>
                <a:cubicBezTo>
                  <a:pt x="5981062" y="5715557"/>
                  <a:pt x="5915480" y="5731659"/>
                  <a:pt x="5741253" y="5722227"/>
                </a:cubicBezTo>
                <a:cubicBezTo>
                  <a:pt x="5567026" y="5712795"/>
                  <a:pt x="5278617" y="5707418"/>
                  <a:pt x="4940790" y="5722227"/>
                </a:cubicBezTo>
                <a:cubicBezTo>
                  <a:pt x="4602963" y="5737036"/>
                  <a:pt x="4321539" y="5753746"/>
                  <a:pt x="4029918" y="5722227"/>
                </a:cubicBezTo>
                <a:cubicBezTo>
                  <a:pt x="3738297" y="5690708"/>
                  <a:pt x="3717506" y="5732521"/>
                  <a:pt x="3450273" y="5722227"/>
                </a:cubicBezTo>
                <a:cubicBezTo>
                  <a:pt x="3183041" y="5711933"/>
                  <a:pt x="2913596" y="5698063"/>
                  <a:pt x="2539401" y="5722227"/>
                </a:cubicBezTo>
                <a:cubicBezTo>
                  <a:pt x="2165206" y="5746391"/>
                  <a:pt x="2032456" y="5707324"/>
                  <a:pt x="1849346" y="5722227"/>
                </a:cubicBezTo>
                <a:cubicBezTo>
                  <a:pt x="1666237" y="5737130"/>
                  <a:pt x="1209225" y="5720784"/>
                  <a:pt x="938474" y="5722227"/>
                </a:cubicBezTo>
                <a:cubicBezTo>
                  <a:pt x="667723" y="5723670"/>
                  <a:pt x="389175" y="5759320"/>
                  <a:pt x="0" y="5722227"/>
                </a:cubicBezTo>
                <a:cubicBezTo>
                  <a:pt x="-10554" y="5514969"/>
                  <a:pt x="-3520" y="5347189"/>
                  <a:pt x="0" y="5200869"/>
                </a:cubicBezTo>
                <a:cubicBezTo>
                  <a:pt x="3520" y="5054549"/>
                  <a:pt x="11246" y="4701970"/>
                  <a:pt x="0" y="4507843"/>
                </a:cubicBezTo>
                <a:cubicBezTo>
                  <a:pt x="-11246" y="4313716"/>
                  <a:pt x="10271" y="4091344"/>
                  <a:pt x="0" y="3814818"/>
                </a:cubicBezTo>
                <a:cubicBezTo>
                  <a:pt x="-10271" y="3538293"/>
                  <a:pt x="31723" y="3330628"/>
                  <a:pt x="0" y="3064570"/>
                </a:cubicBezTo>
                <a:cubicBezTo>
                  <a:pt x="-31723" y="2798512"/>
                  <a:pt x="-5483" y="2770126"/>
                  <a:pt x="0" y="2600434"/>
                </a:cubicBezTo>
                <a:cubicBezTo>
                  <a:pt x="5483" y="2430742"/>
                  <a:pt x="10642" y="2318769"/>
                  <a:pt x="0" y="2136298"/>
                </a:cubicBezTo>
                <a:cubicBezTo>
                  <a:pt x="-10642" y="1953827"/>
                  <a:pt x="-10005" y="1555188"/>
                  <a:pt x="0" y="1386051"/>
                </a:cubicBezTo>
                <a:cubicBezTo>
                  <a:pt x="10005" y="1216914"/>
                  <a:pt x="-22640" y="953234"/>
                  <a:pt x="0" y="807470"/>
                </a:cubicBezTo>
                <a:cubicBezTo>
                  <a:pt x="22640" y="661706"/>
                  <a:pt x="-32744" y="287432"/>
                  <a:pt x="0" y="0"/>
                </a:cubicBezTo>
                <a:close/>
              </a:path>
              <a:path w="11040872" h="5722227" extrusionOk="0">
                <a:moveTo>
                  <a:pt x="0" y="0"/>
                </a:moveTo>
                <a:cubicBezTo>
                  <a:pt x="169384" y="-10635"/>
                  <a:pt x="370826" y="9208"/>
                  <a:pt x="579646" y="0"/>
                </a:cubicBezTo>
                <a:cubicBezTo>
                  <a:pt x="788466" y="-9208"/>
                  <a:pt x="775343" y="6784"/>
                  <a:pt x="938474" y="0"/>
                </a:cubicBezTo>
                <a:cubicBezTo>
                  <a:pt x="1101605" y="-6784"/>
                  <a:pt x="1565487" y="3846"/>
                  <a:pt x="1849346" y="0"/>
                </a:cubicBezTo>
                <a:cubicBezTo>
                  <a:pt x="2133205" y="-3846"/>
                  <a:pt x="2146701" y="-4656"/>
                  <a:pt x="2428992" y="0"/>
                </a:cubicBezTo>
                <a:cubicBezTo>
                  <a:pt x="2711283" y="4656"/>
                  <a:pt x="2812175" y="-11466"/>
                  <a:pt x="3008638" y="0"/>
                </a:cubicBezTo>
                <a:cubicBezTo>
                  <a:pt x="3205101" y="11466"/>
                  <a:pt x="3727763" y="-32961"/>
                  <a:pt x="3919510" y="0"/>
                </a:cubicBezTo>
                <a:cubicBezTo>
                  <a:pt x="4111257" y="32961"/>
                  <a:pt x="4220253" y="-16430"/>
                  <a:pt x="4388747" y="0"/>
                </a:cubicBezTo>
                <a:cubicBezTo>
                  <a:pt x="4557241" y="16430"/>
                  <a:pt x="4940065" y="-21977"/>
                  <a:pt x="5299619" y="0"/>
                </a:cubicBezTo>
                <a:cubicBezTo>
                  <a:pt x="5659173" y="21977"/>
                  <a:pt x="5814444" y="26556"/>
                  <a:pt x="6210491" y="0"/>
                </a:cubicBezTo>
                <a:cubicBezTo>
                  <a:pt x="6606538" y="-26556"/>
                  <a:pt x="6659560" y="23104"/>
                  <a:pt x="6900545" y="0"/>
                </a:cubicBezTo>
                <a:cubicBezTo>
                  <a:pt x="7141530" y="-23104"/>
                  <a:pt x="7601869" y="-1869"/>
                  <a:pt x="7811417" y="0"/>
                </a:cubicBezTo>
                <a:cubicBezTo>
                  <a:pt x="8020965" y="1869"/>
                  <a:pt x="8256088" y="4201"/>
                  <a:pt x="8391063" y="0"/>
                </a:cubicBezTo>
                <a:cubicBezTo>
                  <a:pt x="8526038" y="-4201"/>
                  <a:pt x="8809082" y="7677"/>
                  <a:pt x="8970709" y="0"/>
                </a:cubicBezTo>
                <a:cubicBezTo>
                  <a:pt x="9132336" y="-7677"/>
                  <a:pt x="9528709" y="5380"/>
                  <a:pt x="9771172" y="0"/>
                </a:cubicBezTo>
                <a:cubicBezTo>
                  <a:pt x="10013635" y="-5380"/>
                  <a:pt x="10199269" y="-15922"/>
                  <a:pt x="10350818" y="0"/>
                </a:cubicBezTo>
                <a:cubicBezTo>
                  <a:pt x="10502367" y="15922"/>
                  <a:pt x="10835478" y="-34311"/>
                  <a:pt x="11040872" y="0"/>
                </a:cubicBezTo>
                <a:cubicBezTo>
                  <a:pt x="11027923" y="269490"/>
                  <a:pt x="11030065" y="500130"/>
                  <a:pt x="11040872" y="750248"/>
                </a:cubicBezTo>
                <a:cubicBezTo>
                  <a:pt x="11051679" y="1000366"/>
                  <a:pt x="11044602" y="1104921"/>
                  <a:pt x="11040872" y="1443273"/>
                </a:cubicBezTo>
                <a:cubicBezTo>
                  <a:pt x="11037142" y="1781626"/>
                  <a:pt x="11028369" y="1985731"/>
                  <a:pt x="11040872" y="2136298"/>
                </a:cubicBezTo>
                <a:cubicBezTo>
                  <a:pt x="11053375" y="2286866"/>
                  <a:pt x="11023547" y="2489209"/>
                  <a:pt x="11040872" y="2600434"/>
                </a:cubicBezTo>
                <a:cubicBezTo>
                  <a:pt x="11058197" y="2711659"/>
                  <a:pt x="11064151" y="2890371"/>
                  <a:pt x="11040872" y="3121793"/>
                </a:cubicBezTo>
                <a:cubicBezTo>
                  <a:pt x="11017593" y="3353215"/>
                  <a:pt x="11033741" y="3662012"/>
                  <a:pt x="11040872" y="3814818"/>
                </a:cubicBezTo>
                <a:cubicBezTo>
                  <a:pt x="11048003" y="3967624"/>
                  <a:pt x="11043927" y="4184559"/>
                  <a:pt x="11040872" y="4393399"/>
                </a:cubicBezTo>
                <a:cubicBezTo>
                  <a:pt x="11037817" y="4602239"/>
                  <a:pt x="11027191" y="4773425"/>
                  <a:pt x="11040872" y="4914757"/>
                </a:cubicBezTo>
                <a:cubicBezTo>
                  <a:pt x="11054553" y="5056089"/>
                  <a:pt x="11025188" y="5370964"/>
                  <a:pt x="11040872" y="5722227"/>
                </a:cubicBezTo>
                <a:cubicBezTo>
                  <a:pt x="10837462" y="5714031"/>
                  <a:pt x="10531754" y="5749541"/>
                  <a:pt x="10350818" y="5722227"/>
                </a:cubicBezTo>
                <a:cubicBezTo>
                  <a:pt x="10169882" y="5694913"/>
                  <a:pt x="9832506" y="5739195"/>
                  <a:pt x="9660763" y="5722227"/>
                </a:cubicBezTo>
                <a:cubicBezTo>
                  <a:pt x="9489020" y="5705259"/>
                  <a:pt x="9334558" y="5741830"/>
                  <a:pt x="9191526" y="5722227"/>
                </a:cubicBezTo>
                <a:cubicBezTo>
                  <a:pt x="9048494" y="5702624"/>
                  <a:pt x="8640605" y="5761665"/>
                  <a:pt x="8391063" y="5722227"/>
                </a:cubicBezTo>
                <a:cubicBezTo>
                  <a:pt x="8141521" y="5682789"/>
                  <a:pt x="8132030" y="5733336"/>
                  <a:pt x="7921826" y="5722227"/>
                </a:cubicBezTo>
                <a:cubicBezTo>
                  <a:pt x="7711622" y="5711118"/>
                  <a:pt x="7445489" y="5693555"/>
                  <a:pt x="7121362" y="5722227"/>
                </a:cubicBezTo>
                <a:cubicBezTo>
                  <a:pt x="6797235" y="5750899"/>
                  <a:pt x="6940489" y="5715190"/>
                  <a:pt x="6762534" y="5722227"/>
                </a:cubicBezTo>
                <a:cubicBezTo>
                  <a:pt x="6584579" y="5729264"/>
                  <a:pt x="6249483" y="5715060"/>
                  <a:pt x="5962071" y="5722227"/>
                </a:cubicBezTo>
                <a:cubicBezTo>
                  <a:pt x="5674659" y="5729394"/>
                  <a:pt x="5697457" y="5741242"/>
                  <a:pt x="5492834" y="5722227"/>
                </a:cubicBezTo>
                <a:cubicBezTo>
                  <a:pt x="5288211" y="5703212"/>
                  <a:pt x="5223354" y="5727530"/>
                  <a:pt x="5134005" y="5722227"/>
                </a:cubicBezTo>
                <a:cubicBezTo>
                  <a:pt x="5044656" y="5716924"/>
                  <a:pt x="4805771" y="5744749"/>
                  <a:pt x="4664768" y="5722227"/>
                </a:cubicBezTo>
                <a:cubicBezTo>
                  <a:pt x="4523765" y="5699705"/>
                  <a:pt x="4188901" y="5702568"/>
                  <a:pt x="3864305" y="5722227"/>
                </a:cubicBezTo>
                <a:cubicBezTo>
                  <a:pt x="3539709" y="5741886"/>
                  <a:pt x="3626652" y="5738369"/>
                  <a:pt x="3395068" y="5722227"/>
                </a:cubicBezTo>
                <a:cubicBezTo>
                  <a:pt x="3163484" y="5706085"/>
                  <a:pt x="3169858" y="5716523"/>
                  <a:pt x="3036240" y="5722227"/>
                </a:cubicBezTo>
                <a:cubicBezTo>
                  <a:pt x="2902622" y="5727931"/>
                  <a:pt x="2693943" y="5714168"/>
                  <a:pt x="2567003" y="5722227"/>
                </a:cubicBezTo>
                <a:cubicBezTo>
                  <a:pt x="2440063" y="5730286"/>
                  <a:pt x="2221419" y="5730788"/>
                  <a:pt x="1987357" y="5722227"/>
                </a:cubicBezTo>
                <a:cubicBezTo>
                  <a:pt x="1753295" y="5713666"/>
                  <a:pt x="1455082" y="5742374"/>
                  <a:pt x="1297302" y="5722227"/>
                </a:cubicBezTo>
                <a:cubicBezTo>
                  <a:pt x="1139522" y="5702080"/>
                  <a:pt x="1004973" y="5737277"/>
                  <a:pt x="828065" y="5722227"/>
                </a:cubicBezTo>
                <a:cubicBezTo>
                  <a:pt x="651157" y="5707177"/>
                  <a:pt x="277792" y="5734769"/>
                  <a:pt x="0" y="5722227"/>
                </a:cubicBezTo>
                <a:cubicBezTo>
                  <a:pt x="-17642" y="5580983"/>
                  <a:pt x="-4355" y="5260240"/>
                  <a:pt x="0" y="5086424"/>
                </a:cubicBezTo>
                <a:cubicBezTo>
                  <a:pt x="4355" y="4912608"/>
                  <a:pt x="-9208" y="4615040"/>
                  <a:pt x="0" y="4450621"/>
                </a:cubicBezTo>
                <a:cubicBezTo>
                  <a:pt x="9208" y="4286202"/>
                  <a:pt x="21220" y="3942849"/>
                  <a:pt x="0" y="3814818"/>
                </a:cubicBezTo>
                <a:cubicBezTo>
                  <a:pt x="-21220" y="3686787"/>
                  <a:pt x="24895" y="3410535"/>
                  <a:pt x="0" y="3179015"/>
                </a:cubicBezTo>
                <a:cubicBezTo>
                  <a:pt x="-24895" y="2947495"/>
                  <a:pt x="-4041" y="2734935"/>
                  <a:pt x="0" y="2600434"/>
                </a:cubicBezTo>
                <a:cubicBezTo>
                  <a:pt x="4041" y="2465933"/>
                  <a:pt x="-17582" y="2241550"/>
                  <a:pt x="0" y="1907409"/>
                </a:cubicBezTo>
                <a:cubicBezTo>
                  <a:pt x="17582" y="1573269"/>
                  <a:pt x="21210" y="1537696"/>
                  <a:pt x="0" y="1271606"/>
                </a:cubicBezTo>
                <a:cubicBezTo>
                  <a:pt x="-21210" y="1005516"/>
                  <a:pt x="13869" y="478336"/>
                  <a:pt x="0" y="0"/>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40" name="Google Shape;240;p17"/>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6600"/>
              <a:buFont typeface="Arial"/>
              <a:buNone/>
            </a:pPr>
            <a:r>
              <a:rPr lang="en-US" sz="6600" dirty="0">
                <a:solidFill>
                  <a:schemeClr val="lt1"/>
                </a:solidFill>
              </a:rPr>
              <a:t>Plenary</a:t>
            </a:r>
            <a:endParaRPr dirty="0"/>
          </a:p>
        </p:txBody>
      </p:sp>
      <p:sp>
        <p:nvSpPr>
          <p:cNvPr id="241" name="Google Shape;241;p17"/>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17"/>
          <p:cNvSpPr txBox="1">
            <a:spLocks noGrp="1"/>
          </p:cNvSpPr>
          <p:nvPr>
            <p:ph type="body" idx="1"/>
          </p:nvPr>
        </p:nvSpPr>
        <p:spPr>
          <a:xfrm>
            <a:off x="1151467" y="2607733"/>
            <a:ext cx="9889067" cy="3285067"/>
          </a:xfrm>
          <a:prstGeom prst="rect">
            <a:avLst/>
          </a:prstGeom>
          <a:noFill/>
          <a:ln>
            <a:noFill/>
          </a:ln>
        </p:spPr>
        <p:txBody>
          <a:bodyPr spcFirstLastPara="1" wrap="square" lIns="91425" tIns="45700" rIns="91425" bIns="45700" anchor="t" anchorCtr="0">
            <a:normAutofit/>
          </a:bodyPr>
          <a:lstStyle/>
          <a:p>
            <a:pPr marL="228600" indent="-228600">
              <a:spcBef>
                <a:spcPts val="0"/>
              </a:spcBef>
              <a:buClr>
                <a:schemeClr val="lt1"/>
              </a:buClr>
            </a:pPr>
            <a:r>
              <a:rPr lang="en-GB" dirty="0">
                <a:solidFill>
                  <a:schemeClr val="lt1"/>
                </a:solidFill>
              </a:rPr>
              <a:t>What is agility and how does it feature in sport?</a:t>
            </a:r>
          </a:p>
          <a:p>
            <a:pPr marL="228600" indent="-228600">
              <a:spcBef>
                <a:spcPts val="0"/>
              </a:spcBef>
              <a:buClr>
                <a:schemeClr val="lt1"/>
              </a:buClr>
            </a:pPr>
            <a:r>
              <a:rPr lang="en-GB" dirty="0">
                <a:solidFill>
                  <a:schemeClr val="lt1"/>
                </a:solidFill>
              </a:rPr>
              <a:t>How will this improve a basketballers performance?</a:t>
            </a:r>
          </a:p>
          <a:p>
            <a:pPr marL="228600" indent="-228600">
              <a:spcBef>
                <a:spcPts val="0"/>
              </a:spcBef>
              <a:buClr>
                <a:schemeClr val="lt1"/>
              </a:buClr>
            </a:pPr>
            <a:r>
              <a:rPr lang="en-GB" dirty="0">
                <a:solidFill>
                  <a:schemeClr val="lt1"/>
                </a:solidFill>
              </a:rPr>
              <a:t>How did you find the agility workout? </a:t>
            </a:r>
          </a:p>
        </p:txBody>
      </p:sp>
      <p:pic>
        <p:nvPicPr>
          <p:cNvPr id="7" name="Picture 6" descr="A picture containing text&#10;&#10;Description automatically generated">
            <a:extLst>
              <a:ext uri="{FF2B5EF4-FFF2-40B4-BE49-F238E27FC236}">
                <a16:creationId xmlns:a16="http://schemas.microsoft.com/office/drawing/2014/main" id="{EB696B9C-0337-4297-9951-8C0A3B17B22E}"/>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3" name="Picture 2" descr="Icon&#10;&#10;Description automatically generated">
            <a:extLst>
              <a:ext uri="{FF2B5EF4-FFF2-40B4-BE49-F238E27FC236}">
                <a16:creationId xmlns:a16="http://schemas.microsoft.com/office/drawing/2014/main" id="{F93E8157-3254-4ED7-BA9A-7A6EB19A334B}"/>
              </a:ext>
            </a:extLst>
          </p:cNvPr>
          <p:cNvPicPr>
            <a:picLocks noChangeAspect="1"/>
          </p:cNvPicPr>
          <p:nvPr/>
        </p:nvPicPr>
        <p:blipFill>
          <a:blip r:embed="rId4"/>
          <a:stretch>
            <a:fillRect/>
          </a:stretch>
        </p:blipFill>
        <p:spPr>
          <a:xfrm>
            <a:off x="9670679" y="119899"/>
            <a:ext cx="2062918" cy="1965736"/>
          </a:xfrm>
          <a:prstGeom prst="rect">
            <a:avLst/>
          </a:prstGeom>
        </p:spPr>
      </p:pic>
    </p:spTree>
    <p:extLst>
      <p:ext uri="{BB962C8B-B14F-4D97-AF65-F5344CB8AC3E}">
        <p14:creationId xmlns:p14="http://schemas.microsoft.com/office/powerpoint/2010/main" val="3249516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3" name="Google Shape;93;p1"/>
          <p:cNvSpPr txBox="1">
            <a:spLocks noGrp="1"/>
          </p:cNvSpPr>
          <p:nvPr>
            <p:ph type="ctrTitle"/>
          </p:nvPr>
        </p:nvSpPr>
        <p:spPr>
          <a:xfrm>
            <a:off x="5297593" y="1542553"/>
            <a:ext cx="6366969" cy="1621697"/>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9600"/>
              <a:buFont typeface="Arial"/>
              <a:buNone/>
            </a:pPr>
            <a:r>
              <a:rPr lang="en-US" dirty="0">
                <a:latin typeface="Arial"/>
                <a:ea typeface="Arial"/>
                <a:cs typeface="Arial"/>
                <a:sym typeface="Arial"/>
              </a:rPr>
              <a:t>Fitness</a:t>
            </a:r>
            <a:endParaRPr dirty="0"/>
          </a:p>
        </p:txBody>
      </p:sp>
      <p:sp>
        <p:nvSpPr>
          <p:cNvPr id="94" name="Google Shape;94;p1"/>
          <p:cNvSpPr txBox="1">
            <a:spLocks noGrp="1"/>
          </p:cNvSpPr>
          <p:nvPr>
            <p:ph type="subTitle" idx="1"/>
          </p:nvPr>
        </p:nvSpPr>
        <p:spPr>
          <a:xfrm>
            <a:off x="5297592" y="3594018"/>
            <a:ext cx="6251111" cy="85950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1000"/>
              </a:spcBef>
              <a:spcAft>
                <a:spcPts val="0"/>
              </a:spcAft>
              <a:buClr>
                <a:schemeClr val="dk1"/>
              </a:buClr>
              <a:buSzPts val="3600"/>
              <a:buNone/>
            </a:pPr>
            <a:r>
              <a:rPr lang="en-US" sz="3600" dirty="0">
                <a:latin typeface="Arial"/>
                <a:ea typeface="Arial"/>
                <a:cs typeface="Arial"/>
                <a:sym typeface="Arial"/>
              </a:rPr>
              <a:t>Lesson 4 – Power</a:t>
            </a:r>
            <a:endParaRPr dirty="0"/>
          </a:p>
        </p:txBody>
      </p:sp>
      <p:sp>
        <p:nvSpPr>
          <p:cNvPr id="95" name="Google Shape;95;p1"/>
          <p:cNvSpPr/>
          <p:nvPr/>
        </p:nvSpPr>
        <p:spPr>
          <a:xfrm>
            <a:off x="5412694" y="336727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6">
              <a:lumMod val="60000"/>
              <a:lumOff val="40000"/>
            </a:schemeClr>
          </a:solidFill>
          <a:ln w="38100" cap="rnd"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
          <p:cNvPicPr preferRelativeResize="0"/>
          <p:nvPr/>
        </p:nvPicPr>
        <p:blipFill>
          <a:blip r:embed="rId3">
            <a:extLst>
              <a:ext uri="{837473B0-CC2E-450A-ABE3-18F120FF3D39}">
                <a1611:picAttrSrcUrl xmlns:a1611="http://schemas.microsoft.com/office/drawing/2016/11/main" r:id="rId4"/>
              </a:ext>
            </a:extLst>
          </a:blip>
          <a:srcRect l="9219" r="921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2" name="Picture 3">
            <a:extLst>
              <a:ext uri="{FF2B5EF4-FFF2-40B4-BE49-F238E27FC236}">
                <a16:creationId xmlns:a16="http://schemas.microsoft.com/office/drawing/2014/main" id="{A02D9288-061F-4342-B633-1B3EA8800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5472" y="6052485"/>
            <a:ext cx="1066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6873CC4-6974-4754-B426-57CEBD0A48B2}"/>
              </a:ext>
            </a:extLst>
          </p:cNvPr>
          <p:cNvSpPr txBox="1"/>
          <p:nvPr/>
        </p:nvSpPr>
        <p:spPr>
          <a:xfrm>
            <a:off x="1" y="6858000"/>
            <a:ext cx="4657344" cy="230832"/>
          </a:xfrm>
          <a:prstGeom prst="rect">
            <a:avLst/>
          </a:prstGeom>
          <a:noFill/>
        </p:spPr>
        <p:txBody>
          <a:bodyPr wrap="square" rtlCol="0">
            <a:spAutoFit/>
          </a:bodyPr>
          <a:lstStyle/>
          <a:p>
            <a:r>
              <a:rPr lang="en-GB" sz="900">
                <a:hlinkClick r:id="rId4" tooltip="http://www.pngall.com/fitness-png"/>
              </a:rPr>
              <a:t>This Photo</a:t>
            </a:r>
            <a:r>
              <a:rPr lang="en-GB" sz="900"/>
              <a:t> by Unknown Author is licensed under </a:t>
            </a:r>
            <a:r>
              <a:rPr lang="en-GB" sz="900">
                <a:hlinkClick r:id="rId6" tooltip="https://creativecommons.org/licenses/by-nc/3.0/"/>
              </a:rPr>
              <a:t>CC BY-NC</a:t>
            </a:r>
            <a:endParaRPr lang="en-GB" sz="900"/>
          </a:p>
        </p:txBody>
      </p:sp>
    </p:spTree>
    <p:extLst>
      <p:ext uri="{BB962C8B-B14F-4D97-AF65-F5344CB8AC3E}">
        <p14:creationId xmlns:p14="http://schemas.microsoft.com/office/powerpoint/2010/main" val="2261493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54"/>
          <p:cNvSpPr/>
          <p:nvPr/>
        </p:nvSpPr>
        <p:spPr>
          <a:xfrm>
            <a:off x="575564" y="493776"/>
            <a:ext cx="11040872" cy="5722227"/>
          </a:xfrm>
          <a:custGeom>
            <a:avLst/>
            <a:gdLst/>
            <a:ahLst/>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0" name="Google Shape;560;p54"/>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Do Now – Chat and Interact</a:t>
            </a:r>
            <a:endParaRPr sz="4800" dirty="0"/>
          </a:p>
        </p:txBody>
      </p:sp>
      <p:sp>
        <p:nvSpPr>
          <p:cNvPr id="561" name="Google Shape;561;p54"/>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2" name="Google Shape;562;p54"/>
          <p:cNvSpPr txBox="1">
            <a:spLocks noGrp="1"/>
          </p:cNvSpPr>
          <p:nvPr>
            <p:ph type="body" idx="1"/>
          </p:nvPr>
        </p:nvSpPr>
        <p:spPr>
          <a:xfrm>
            <a:off x="1151467" y="2607733"/>
            <a:ext cx="5393988" cy="3285067"/>
          </a:xfrm>
          <a:prstGeom prst="rect">
            <a:avLst/>
          </a:prstGeom>
          <a:noFill/>
          <a:ln>
            <a:noFill/>
          </a:ln>
        </p:spPr>
        <p:txBody>
          <a:bodyPr spcFirstLastPara="1" wrap="square" lIns="91425" tIns="45700" rIns="91425" bIns="45700" anchor="t" anchorCtr="0">
            <a:normAutofit/>
          </a:bodyPr>
          <a:lstStyle/>
          <a:p>
            <a:pPr marL="228600" indent="-228600">
              <a:spcBef>
                <a:spcPts val="0"/>
              </a:spcBef>
              <a:buClr>
                <a:schemeClr val="lt1"/>
              </a:buClr>
            </a:pPr>
            <a:r>
              <a:rPr lang="en-GB" dirty="0">
                <a:solidFill>
                  <a:schemeClr val="lt1"/>
                </a:solidFill>
              </a:rPr>
              <a:t>What is the average number of steps a person in the UK takes?</a:t>
            </a:r>
            <a:br>
              <a:rPr lang="en-GB" dirty="0">
                <a:solidFill>
                  <a:schemeClr val="lt1"/>
                </a:solidFill>
              </a:rPr>
            </a:br>
            <a:endParaRPr lang="en-GB" dirty="0">
              <a:solidFill>
                <a:schemeClr val="lt1"/>
              </a:solidFill>
            </a:endParaRPr>
          </a:p>
          <a:p>
            <a:pPr marL="228600" lvl="0" indent="-228600" algn="l" rtl="0">
              <a:lnSpc>
                <a:spcPct val="110000"/>
              </a:lnSpc>
              <a:spcBef>
                <a:spcPts val="0"/>
              </a:spcBef>
              <a:spcAft>
                <a:spcPts val="0"/>
              </a:spcAft>
              <a:buClr>
                <a:schemeClr val="lt1"/>
              </a:buClr>
              <a:buSzPts val="2800"/>
              <a:buChar char="•"/>
            </a:pPr>
            <a:r>
              <a:rPr lang="en-GB" dirty="0">
                <a:solidFill>
                  <a:schemeClr val="lt1"/>
                </a:solidFill>
              </a:rPr>
              <a:t>Write your answer in the chat facility NOW!</a:t>
            </a:r>
            <a:endParaRPr dirty="0"/>
          </a:p>
        </p:txBody>
      </p:sp>
      <p:pic>
        <p:nvPicPr>
          <p:cNvPr id="7" name="Picture 6" descr="A picture containing text&#10;&#10;Description automatically generated">
            <a:extLst>
              <a:ext uri="{FF2B5EF4-FFF2-40B4-BE49-F238E27FC236}">
                <a16:creationId xmlns:a16="http://schemas.microsoft.com/office/drawing/2014/main" id="{233EFB14-BCE0-4B89-AB57-23FF3981D70C}"/>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3" name="Picture 2" descr="Icon&#10;&#10;Description automatically generated">
            <a:extLst>
              <a:ext uri="{FF2B5EF4-FFF2-40B4-BE49-F238E27FC236}">
                <a16:creationId xmlns:a16="http://schemas.microsoft.com/office/drawing/2014/main" id="{8716BFDB-8CAF-4B3D-8F78-8812B6283EFB}"/>
              </a:ext>
            </a:extLst>
          </p:cNvPr>
          <p:cNvPicPr>
            <a:picLocks noChangeAspect="1"/>
          </p:cNvPicPr>
          <p:nvPr/>
        </p:nvPicPr>
        <p:blipFill>
          <a:blip r:embed="rId4"/>
          <a:stretch>
            <a:fillRect/>
          </a:stretch>
        </p:blipFill>
        <p:spPr>
          <a:xfrm>
            <a:off x="10001758" y="215731"/>
            <a:ext cx="1895517" cy="1895517"/>
          </a:xfrm>
          <a:prstGeom prst="rect">
            <a:avLst/>
          </a:prstGeom>
        </p:spPr>
      </p:pic>
      <p:pic>
        <p:nvPicPr>
          <p:cNvPr id="18440" name="Picture 8" descr="Zoom Chat: Everything You Need to Know">
            <a:extLst>
              <a:ext uri="{FF2B5EF4-FFF2-40B4-BE49-F238E27FC236}">
                <a16:creationId xmlns:a16="http://schemas.microsoft.com/office/drawing/2014/main" id="{A73A4680-4ACA-4009-9704-21CD855B2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899" y="2750197"/>
            <a:ext cx="4152009" cy="275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517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p:nvPr/>
        </p:nvSpPr>
        <p:spPr>
          <a:xfrm>
            <a:off x="17323"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dirty="0">
              <a:solidFill>
                <a:schemeClr val="lt1"/>
              </a:solidFill>
              <a:latin typeface="Arial"/>
              <a:ea typeface="Arial"/>
              <a:cs typeface="Arial"/>
              <a:sym typeface="Arial"/>
            </a:endParaRPr>
          </a:p>
        </p:txBody>
      </p:sp>
      <p:sp>
        <p:nvSpPr>
          <p:cNvPr id="123" name="Google Shape;123;p3"/>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4" name="Google Shape;124;p3"/>
          <p:cNvSpPr txBox="1">
            <a:spLocks noGrp="1"/>
          </p:cNvSpPr>
          <p:nvPr>
            <p:ph type="title"/>
          </p:nvPr>
        </p:nvSpPr>
        <p:spPr>
          <a:xfrm>
            <a:off x="284275" y="673775"/>
            <a:ext cx="5006400" cy="241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What is Power?</a:t>
            </a:r>
            <a:endParaRPr dirty="0"/>
          </a:p>
        </p:txBody>
      </p:sp>
      <p:sp>
        <p:nvSpPr>
          <p:cNvPr id="125" name="Google Shape;125;p3"/>
          <p:cNvSpPr txBox="1">
            <a:spLocks noGrp="1"/>
          </p:cNvSpPr>
          <p:nvPr>
            <p:ph type="body" idx="1"/>
          </p:nvPr>
        </p:nvSpPr>
        <p:spPr>
          <a:xfrm>
            <a:off x="6111798" y="324065"/>
            <a:ext cx="5882081" cy="3245482"/>
          </a:xfrm>
          <a:prstGeom prst="rect">
            <a:avLst/>
          </a:prstGeom>
          <a:noFill/>
          <a:ln>
            <a:noFill/>
          </a:ln>
        </p:spPr>
        <p:txBody>
          <a:bodyPr spcFirstLastPara="1" wrap="square" lIns="91425" tIns="45700" rIns="91425" bIns="45700" anchor="t" anchorCtr="0">
            <a:normAutofit/>
          </a:bodyPr>
          <a:lstStyle/>
          <a:p>
            <a:pPr algn="l">
              <a:buFont typeface="Arial" panose="020B0604020202020204" pitchFamily="34" charset="0"/>
              <a:buChar char="•"/>
            </a:pPr>
            <a:r>
              <a:rPr lang="en-GB" sz="2400" dirty="0">
                <a:solidFill>
                  <a:srgbClr val="000000"/>
                </a:solidFill>
                <a:latin typeface="Verdana" panose="020B0604030504040204" pitchFamily="34" charset="0"/>
              </a:rPr>
              <a:t>This is the </a:t>
            </a:r>
            <a:r>
              <a:rPr lang="en-GB" sz="2400" b="0" i="0" dirty="0">
                <a:solidFill>
                  <a:srgbClr val="000000"/>
                </a:solidFill>
                <a:effectLst/>
                <a:latin typeface="Verdana" panose="020B0604030504040204" pitchFamily="34" charset="0"/>
              </a:rPr>
              <a:t>ability to exert maximum muscular contraction instantly in an explosive burst of movements. The two components of power are strength and speed. </a:t>
            </a:r>
            <a:endParaRPr lang="en-GB" sz="3600" dirty="0"/>
          </a:p>
        </p:txBody>
      </p:sp>
      <p:sp>
        <p:nvSpPr>
          <p:cNvPr id="8" name="Action Button: End 1">
            <a:hlinkClick r:id="rId3" highlightClick="1"/>
            <a:extLst>
              <a:ext uri="{FF2B5EF4-FFF2-40B4-BE49-F238E27FC236}">
                <a16:creationId xmlns:a16="http://schemas.microsoft.com/office/drawing/2014/main" id="{0A957393-99F1-4290-AD8F-97FE9AD2AE0A}"/>
              </a:ext>
            </a:extLst>
          </p:cNvPr>
          <p:cNvSpPr>
            <a:spLocks noChangeArrowheads="1"/>
          </p:cNvSpPr>
          <p:nvPr/>
        </p:nvSpPr>
        <p:spPr bwMode="auto">
          <a:xfrm>
            <a:off x="620825" y="6165021"/>
            <a:ext cx="931863" cy="539750"/>
          </a:xfrm>
          <a:prstGeom prst="actionButtonEnd">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grpSp>
        <p:nvGrpSpPr>
          <p:cNvPr id="9" name="Group 11">
            <a:extLst>
              <a:ext uri="{FF2B5EF4-FFF2-40B4-BE49-F238E27FC236}">
                <a16:creationId xmlns:a16="http://schemas.microsoft.com/office/drawing/2014/main" id="{950BC34E-09DC-4BF2-96D9-B595875768DE}"/>
              </a:ext>
            </a:extLst>
          </p:cNvPr>
          <p:cNvGrpSpPr>
            <a:grpSpLocks/>
          </p:cNvGrpSpPr>
          <p:nvPr/>
        </p:nvGrpSpPr>
        <p:grpSpPr bwMode="auto">
          <a:xfrm>
            <a:off x="284275" y="5698296"/>
            <a:ext cx="2241550" cy="730250"/>
            <a:chOff x="278825" y="5372411"/>
            <a:chExt cx="2242358" cy="729744"/>
          </a:xfrm>
        </p:grpSpPr>
        <p:sp>
          <p:nvSpPr>
            <p:cNvPr id="10" name="Curved Right Arrow 8">
              <a:extLst>
                <a:ext uri="{FF2B5EF4-FFF2-40B4-BE49-F238E27FC236}">
                  <a16:creationId xmlns:a16="http://schemas.microsoft.com/office/drawing/2014/main" id="{A780C8AB-3E21-4FC4-9963-18065EBFE6CA}"/>
                </a:ext>
              </a:extLst>
            </p:cNvPr>
            <p:cNvSpPr/>
            <p:nvPr/>
          </p:nvSpPr>
          <p:spPr bwMode="auto">
            <a:xfrm rot="602596">
              <a:off x="278825" y="5453318"/>
              <a:ext cx="287442" cy="648837"/>
            </a:xfrm>
            <a:prstGeom prst="curvedRightArrow">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GB" b="0">
                <a:ln w="0"/>
                <a:effectLst>
                  <a:outerShdw blurRad="38100" dist="19050" dir="2700000" algn="tl" rotWithShape="0">
                    <a:schemeClr val="dk1">
                      <a:alpha val="40000"/>
                    </a:schemeClr>
                  </a:outerShdw>
                </a:effectLst>
                <a:latin typeface="Arial" charset="0"/>
              </a:endParaRPr>
            </a:p>
          </p:txBody>
        </p:sp>
        <p:sp>
          <p:nvSpPr>
            <p:cNvPr id="11" name="TextBox 8">
              <a:extLst>
                <a:ext uri="{FF2B5EF4-FFF2-40B4-BE49-F238E27FC236}">
                  <a16:creationId xmlns:a16="http://schemas.microsoft.com/office/drawing/2014/main" id="{6989DBBD-5978-4EED-88C2-19ECBC3C5232}"/>
                </a:ext>
              </a:extLst>
            </p:cNvPr>
            <p:cNvSpPr txBox="1">
              <a:spLocks noChangeArrowheads="1"/>
            </p:cNvSpPr>
            <p:nvPr/>
          </p:nvSpPr>
          <p:spPr bwMode="auto">
            <a:xfrm rot="422045">
              <a:off x="576967" y="5372411"/>
              <a:ext cx="1944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chemeClr val="tx1"/>
                  </a:solidFill>
                  <a:latin typeface="Mistral" panose="03090702030407020403" pitchFamily="66" charset="0"/>
                </a:rPr>
                <a:t>Watch me</a:t>
              </a:r>
            </a:p>
          </p:txBody>
        </p:sp>
      </p:grpSp>
      <p:pic>
        <p:nvPicPr>
          <p:cNvPr id="12" name="Picture 11" descr="A picture containing text&#10;&#10;Description automatically generated">
            <a:extLst>
              <a:ext uri="{FF2B5EF4-FFF2-40B4-BE49-F238E27FC236}">
                <a16:creationId xmlns:a16="http://schemas.microsoft.com/office/drawing/2014/main" id="{96618B9D-A7E4-4FD9-B53F-78356B480DE2}"/>
              </a:ext>
            </a:extLst>
          </p:cNvPr>
          <p:cNvPicPr>
            <a:picLocks noChangeAspect="1"/>
          </p:cNvPicPr>
          <p:nvPr/>
        </p:nvPicPr>
        <p:blipFill>
          <a:blip r:embed="rId4"/>
          <a:stretch>
            <a:fillRect/>
          </a:stretch>
        </p:blipFill>
        <p:spPr>
          <a:xfrm>
            <a:off x="10949517" y="6041859"/>
            <a:ext cx="1044363" cy="696242"/>
          </a:xfrm>
          <a:prstGeom prst="rect">
            <a:avLst/>
          </a:prstGeom>
        </p:spPr>
      </p:pic>
      <p:pic>
        <p:nvPicPr>
          <p:cNvPr id="11266" name="Picture 2" descr="Workouts for Training Acceleration, Multi-Directional Movements and Top-End  Speed | STACK">
            <a:extLst>
              <a:ext uri="{FF2B5EF4-FFF2-40B4-BE49-F238E27FC236}">
                <a16:creationId xmlns:a16="http://schemas.microsoft.com/office/drawing/2014/main" id="{53A71E92-DDF4-4471-B2A6-6B7C9064C1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0502" y="2669758"/>
            <a:ext cx="4913933" cy="31989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AC7FAC4-78C0-4139-B454-2E3FCC6D5B65}"/>
              </a:ext>
            </a:extLst>
          </p:cNvPr>
          <p:cNvPicPr>
            <a:picLocks noChangeAspect="1"/>
          </p:cNvPicPr>
          <p:nvPr/>
        </p:nvPicPr>
        <p:blipFill>
          <a:blip r:embed="rId6"/>
          <a:stretch>
            <a:fillRect/>
          </a:stretch>
        </p:blipFill>
        <p:spPr>
          <a:xfrm>
            <a:off x="3405883" y="4149990"/>
            <a:ext cx="3156304" cy="2554781"/>
          </a:xfrm>
          <a:prstGeom prst="rect">
            <a:avLst/>
          </a:prstGeom>
        </p:spPr>
      </p:pic>
      <p:sp>
        <p:nvSpPr>
          <p:cNvPr id="16" name="TextBox 15">
            <a:extLst>
              <a:ext uri="{FF2B5EF4-FFF2-40B4-BE49-F238E27FC236}">
                <a16:creationId xmlns:a16="http://schemas.microsoft.com/office/drawing/2014/main" id="{E7562C22-ADDB-4BFC-B795-E6709936E783}"/>
              </a:ext>
            </a:extLst>
          </p:cNvPr>
          <p:cNvSpPr txBox="1"/>
          <p:nvPr/>
        </p:nvSpPr>
        <p:spPr>
          <a:xfrm>
            <a:off x="229861" y="4538591"/>
            <a:ext cx="3710785" cy="830997"/>
          </a:xfrm>
          <a:prstGeom prst="rect">
            <a:avLst/>
          </a:prstGeom>
          <a:noFill/>
        </p:spPr>
        <p:txBody>
          <a:bodyPr wrap="square">
            <a:spAutoFit/>
          </a:bodyPr>
          <a:lstStyle/>
          <a:p>
            <a:pPr marL="342900" indent="-342900">
              <a:buFont typeface="+mj-lt"/>
              <a:buAutoNum type="arabicPeriod"/>
            </a:pPr>
            <a:r>
              <a:rPr lang="en-GB" sz="2400" b="0" i="0" dirty="0">
                <a:solidFill>
                  <a:srgbClr val="000000"/>
                </a:solidFill>
                <a:effectLst/>
                <a:latin typeface="Verdana" panose="020B0604030504040204" pitchFamily="34" charset="0"/>
              </a:rPr>
              <a:t>How does golfer use power?</a:t>
            </a:r>
            <a:endParaRPr lang="en-GB" sz="2400" dirty="0"/>
          </a:p>
        </p:txBody>
      </p:sp>
    </p:spTree>
    <p:extLst>
      <p:ext uri="{BB962C8B-B14F-4D97-AF65-F5344CB8AC3E}">
        <p14:creationId xmlns:p14="http://schemas.microsoft.com/office/powerpoint/2010/main" val="340640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Arial"/>
              <a:ea typeface="Arial"/>
              <a:cs typeface="Arial"/>
              <a:sym typeface="Arial"/>
            </a:endParaRPr>
          </a:p>
        </p:txBody>
      </p:sp>
      <p:sp>
        <p:nvSpPr>
          <p:cNvPr id="131" name="Google Shape;131;p4"/>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32" name="Google Shape;132;p4"/>
          <p:cNvSpPr txBox="1">
            <a:spLocks noGrp="1"/>
          </p:cNvSpPr>
          <p:nvPr>
            <p:ph type="title"/>
          </p:nvPr>
        </p:nvSpPr>
        <p:spPr>
          <a:xfrm>
            <a:off x="236898" y="673775"/>
            <a:ext cx="4248900" cy="2414400"/>
          </a:xfrm>
          <a:prstGeom prst="rect">
            <a:avLst/>
          </a:prstGeom>
          <a:noFill/>
          <a:ln>
            <a:solidFill>
              <a:schemeClr val="accent6">
                <a:lumMod val="60000"/>
                <a:lumOff val="40000"/>
              </a:schemeClr>
            </a:solid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Jumping and Landing</a:t>
            </a:r>
            <a:endParaRPr sz="4800" dirty="0"/>
          </a:p>
        </p:txBody>
      </p:sp>
      <p:sp>
        <p:nvSpPr>
          <p:cNvPr id="133" name="Google Shape;133;p4"/>
          <p:cNvSpPr txBox="1">
            <a:spLocks noGrp="1"/>
          </p:cNvSpPr>
          <p:nvPr>
            <p:ph type="body" idx="1"/>
          </p:nvPr>
        </p:nvSpPr>
        <p:spPr>
          <a:xfrm>
            <a:off x="6092836" y="250860"/>
            <a:ext cx="5862266" cy="3311324"/>
          </a:xfrm>
          <a:prstGeom prst="rect">
            <a:avLst/>
          </a:prstGeom>
          <a:noFill/>
          <a:ln>
            <a:noFill/>
          </a:ln>
        </p:spPr>
        <p:txBody>
          <a:bodyPr spcFirstLastPara="1" wrap="square" lIns="91425" tIns="45700" rIns="91425" bIns="45700" anchor="t" anchorCtr="0">
            <a:normAutofit/>
          </a:bodyPr>
          <a:lstStyle/>
          <a:p>
            <a:pPr marL="228600" lvl="0" indent="-177800" algn="l" rtl="0">
              <a:lnSpc>
                <a:spcPct val="110000"/>
              </a:lnSpc>
              <a:spcBef>
                <a:spcPts val="0"/>
              </a:spcBef>
              <a:spcAft>
                <a:spcPts val="0"/>
              </a:spcAft>
              <a:buClr>
                <a:schemeClr val="dk1"/>
              </a:buClr>
              <a:buSzPts val="2800"/>
              <a:buChar char="•"/>
            </a:pPr>
            <a:r>
              <a:rPr lang="en-GB" dirty="0"/>
              <a:t>Task: Using the space around you complete 10 jumps of each exercise to work on your power. </a:t>
            </a:r>
          </a:p>
          <a:p>
            <a:pPr marL="228600" lvl="0" indent="-177800" algn="l" rtl="0">
              <a:lnSpc>
                <a:spcPct val="110000"/>
              </a:lnSpc>
              <a:spcBef>
                <a:spcPts val="0"/>
              </a:spcBef>
              <a:spcAft>
                <a:spcPts val="0"/>
              </a:spcAft>
              <a:buClr>
                <a:schemeClr val="dk1"/>
              </a:buClr>
              <a:buSzPts val="2800"/>
              <a:buChar char="•"/>
            </a:pPr>
            <a:r>
              <a:rPr lang="en-GB" dirty="0"/>
              <a:t>Repeat x5 times. </a:t>
            </a:r>
            <a:br>
              <a:rPr lang="en-GB" dirty="0"/>
            </a:br>
            <a:endParaRPr lang="en-GB" dirty="0"/>
          </a:p>
        </p:txBody>
      </p:sp>
      <p:pic>
        <p:nvPicPr>
          <p:cNvPr id="8" name="Picture 7" descr="A picture containing text&#10;&#10;Description automatically generated">
            <a:extLst>
              <a:ext uri="{FF2B5EF4-FFF2-40B4-BE49-F238E27FC236}">
                <a16:creationId xmlns:a16="http://schemas.microsoft.com/office/drawing/2014/main" id="{454D1A20-51DD-4D60-BDDE-1249BB262262}"/>
              </a:ext>
            </a:extLst>
          </p:cNvPr>
          <p:cNvPicPr>
            <a:picLocks noChangeAspect="1"/>
          </p:cNvPicPr>
          <p:nvPr/>
        </p:nvPicPr>
        <p:blipFill>
          <a:blip r:embed="rId3"/>
          <a:stretch>
            <a:fillRect/>
          </a:stretch>
        </p:blipFill>
        <p:spPr>
          <a:xfrm>
            <a:off x="10949517" y="6041859"/>
            <a:ext cx="1044363" cy="696242"/>
          </a:xfrm>
          <a:prstGeom prst="rect">
            <a:avLst/>
          </a:prstGeom>
        </p:spPr>
      </p:pic>
      <p:sp>
        <p:nvSpPr>
          <p:cNvPr id="15" name="TextBox 14">
            <a:extLst>
              <a:ext uri="{FF2B5EF4-FFF2-40B4-BE49-F238E27FC236}">
                <a16:creationId xmlns:a16="http://schemas.microsoft.com/office/drawing/2014/main" id="{3B186739-9C57-4B91-94F9-DDD8E1102B56}"/>
              </a:ext>
            </a:extLst>
          </p:cNvPr>
          <p:cNvSpPr txBox="1"/>
          <p:nvPr/>
        </p:nvSpPr>
        <p:spPr>
          <a:xfrm>
            <a:off x="251625" y="5966547"/>
            <a:ext cx="10202800" cy="461665"/>
          </a:xfrm>
          <a:prstGeom prst="rect">
            <a:avLst/>
          </a:prstGeom>
          <a:noFill/>
        </p:spPr>
        <p:txBody>
          <a:bodyPr wrap="square">
            <a:spAutoFit/>
          </a:bodyPr>
          <a:lstStyle/>
          <a:p>
            <a:pPr marL="0" lvl="0" indent="0" algn="l" rtl="0">
              <a:spcBef>
                <a:spcPts val="1000"/>
              </a:spcBef>
              <a:spcAft>
                <a:spcPts val="0"/>
              </a:spcAft>
              <a:buNone/>
            </a:pPr>
            <a:r>
              <a:rPr lang="en-GB" sz="2400" i="1" dirty="0">
                <a:solidFill>
                  <a:srgbClr val="000000"/>
                </a:solidFill>
              </a:rPr>
              <a:t>These activities can be done with a step or a box and one footed or two. </a:t>
            </a:r>
          </a:p>
        </p:txBody>
      </p:sp>
      <p:pic>
        <p:nvPicPr>
          <p:cNvPr id="3" name="Picture 2">
            <a:extLst>
              <a:ext uri="{FF2B5EF4-FFF2-40B4-BE49-F238E27FC236}">
                <a16:creationId xmlns:a16="http://schemas.microsoft.com/office/drawing/2014/main" id="{E25603F2-2332-429C-8BAF-6CBCD3420C61}"/>
              </a:ext>
            </a:extLst>
          </p:cNvPr>
          <p:cNvPicPr>
            <a:picLocks noChangeAspect="1"/>
          </p:cNvPicPr>
          <p:nvPr/>
        </p:nvPicPr>
        <p:blipFill>
          <a:blip r:embed="rId4"/>
          <a:stretch>
            <a:fillRect/>
          </a:stretch>
        </p:blipFill>
        <p:spPr>
          <a:xfrm>
            <a:off x="8419088" y="3251145"/>
            <a:ext cx="3690473" cy="1817393"/>
          </a:xfrm>
          <a:prstGeom prst="rect">
            <a:avLst/>
          </a:prstGeom>
        </p:spPr>
      </p:pic>
      <p:pic>
        <p:nvPicPr>
          <p:cNvPr id="6" name="Picture 5">
            <a:extLst>
              <a:ext uri="{FF2B5EF4-FFF2-40B4-BE49-F238E27FC236}">
                <a16:creationId xmlns:a16="http://schemas.microsoft.com/office/drawing/2014/main" id="{017F1CCC-76DE-4A43-9704-AF4C5ED6FEA9}"/>
              </a:ext>
            </a:extLst>
          </p:cNvPr>
          <p:cNvPicPr>
            <a:picLocks noChangeAspect="1"/>
          </p:cNvPicPr>
          <p:nvPr/>
        </p:nvPicPr>
        <p:blipFill>
          <a:blip r:embed="rId5"/>
          <a:stretch>
            <a:fillRect/>
          </a:stretch>
        </p:blipFill>
        <p:spPr>
          <a:xfrm>
            <a:off x="3418561" y="3813044"/>
            <a:ext cx="4921136" cy="1224896"/>
          </a:xfrm>
          <a:prstGeom prst="rect">
            <a:avLst/>
          </a:prstGeom>
        </p:spPr>
      </p:pic>
      <p:pic>
        <p:nvPicPr>
          <p:cNvPr id="9" name="Picture 8">
            <a:extLst>
              <a:ext uri="{FF2B5EF4-FFF2-40B4-BE49-F238E27FC236}">
                <a16:creationId xmlns:a16="http://schemas.microsoft.com/office/drawing/2014/main" id="{0A655C91-F7C3-4688-AAD8-AA7E08E5819A}"/>
              </a:ext>
            </a:extLst>
          </p:cNvPr>
          <p:cNvPicPr>
            <a:picLocks noChangeAspect="1"/>
          </p:cNvPicPr>
          <p:nvPr/>
        </p:nvPicPr>
        <p:blipFill>
          <a:blip r:embed="rId6"/>
          <a:stretch>
            <a:fillRect/>
          </a:stretch>
        </p:blipFill>
        <p:spPr>
          <a:xfrm>
            <a:off x="326006" y="3246658"/>
            <a:ext cx="3092555" cy="1821880"/>
          </a:xfrm>
          <a:prstGeom prst="rect">
            <a:avLst/>
          </a:prstGeom>
        </p:spPr>
      </p:pic>
      <p:sp>
        <p:nvSpPr>
          <p:cNvPr id="10" name="Star: 8 Points 9">
            <a:extLst>
              <a:ext uri="{FF2B5EF4-FFF2-40B4-BE49-F238E27FC236}">
                <a16:creationId xmlns:a16="http://schemas.microsoft.com/office/drawing/2014/main" id="{B9DFCC1D-F3F2-4534-A058-4091AB8C995C}"/>
              </a:ext>
            </a:extLst>
          </p:cNvPr>
          <p:cNvSpPr/>
          <p:nvPr/>
        </p:nvSpPr>
        <p:spPr>
          <a:xfrm>
            <a:off x="157507" y="3047662"/>
            <a:ext cx="539299" cy="514522"/>
          </a:xfrm>
          <a:prstGeom prst="star8">
            <a:avLst/>
          </a:prstGeom>
          <a:solidFill>
            <a:srgbClr val="92D05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800" dirty="0"/>
              <a:t>1</a:t>
            </a:r>
          </a:p>
        </p:txBody>
      </p:sp>
      <p:sp>
        <p:nvSpPr>
          <p:cNvPr id="16" name="Star: 8 Points 15">
            <a:extLst>
              <a:ext uri="{FF2B5EF4-FFF2-40B4-BE49-F238E27FC236}">
                <a16:creationId xmlns:a16="http://schemas.microsoft.com/office/drawing/2014/main" id="{648FDC9E-8C3F-4334-AE41-1295BC8C30AD}"/>
              </a:ext>
            </a:extLst>
          </p:cNvPr>
          <p:cNvSpPr/>
          <p:nvPr/>
        </p:nvSpPr>
        <p:spPr>
          <a:xfrm>
            <a:off x="3569661" y="3525185"/>
            <a:ext cx="539299" cy="514522"/>
          </a:xfrm>
          <a:prstGeom prst="star8">
            <a:avLst/>
          </a:prstGeom>
          <a:solidFill>
            <a:srgbClr val="92D05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800" dirty="0"/>
              <a:t>2</a:t>
            </a:r>
          </a:p>
        </p:txBody>
      </p:sp>
      <p:sp>
        <p:nvSpPr>
          <p:cNvPr id="17" name="Star: 8 Points 16">
            <a:extLst>
              <a:ext uri="{FF2B5EF4-FFF2-40B4-BE49-F238E27FC236}">
                <a16:creationId xmlns:a16="http://schemas.microsoft.com/office/drawing/2014/main" id="{FB602B37-7F08-4854-B99C-6BD91473A78E}"/>
              </a:ext>
            </a:extLst>
          </p:cNvPr>
          <p:cNvSpPr/>
          <p:nvPr/>
        </p:nvSpPr>
        <p:spPr>
          <a:xfrm>
            <a:off x="8256723" y="3124604"/>
            <a:ext cx="539299" cy="514522"/>
          </a:xfrm>
          <a:prstGeom prst="star8">
            <a:avLst/>
          </a:prstGeom>
          <a:solidFill>
            <a:srgbClr val="92D05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800" dirty="0"/>
              <a:t>3</a:t>
            </a:r>
          </a:p>
        </p:txBody>
      </p:sp>
    </p:spTree>
    <p:extLst>
      <p:ext uri="{BB962C8B-B14F-4D97-AF65-F5344CB8AC3E}">
        <p14:creationId xmlns:p14="http://schemas.microsoft.com/office/powerpoint/2010/main" val="3056869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2" name="Google Shape;222;p15"/>
          <p:cNvSpPr/>
          <p:nvPr/>
        </p:nvSpPr>
        <p:spPr>
          <a:xfrm>
            <a:off x="575564" y="493776"/>
            <a:ext cx="11040872" cy="5722227"/>
          </a:xfrm>
          <a:custGeom>
            <a:avLst/>
            <a:gdLst/>
            <a:ahLst/>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23" name="Google Shape;223;p15"/>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Practical – Lower body workout</a:t>
            </a:r>
            <a:endParaRPr sz="4800" dirty="0"/>
          </a:p>
        </p:txBody>
      </p:sp>
      <p:sp>
        <p:nvSpPr>
          <p:cNvPr id="224" name="Google Shape;224;p15"/>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5" name="Google Shape;225;p15"/>
          <p:cNvSpPr txBox="1">
            <a:spLocks noGrp="1"/>
          </p:cNvSpPr>
          <p:nvPr>
            <p:ph type="body" idx="1"/>
          </p:nvPr>
        </p:nvSpPr>
        <p:spPr>
          <a:xfrm>
            <a:off x="1151468" y="2607733"/>
            <a:ext cx="4716595" cy="3285067"/>
          </a:xfrm>
          <a:prstGeom prst="rect">
            <a:avLst/>
          </a:prstGeom>
          <a:noFill/>
          <a:ln>
            <a:noFill/>
          </a:ln>
        </p:spPr>
        <p:txBody>
          <a:bodyPr spcFirstLastPara="1" wrap="square" lIns="91425" tIns="45700" rIns="91425" bIns="45700" anchor="t" anchorCtr="0">
            <a:normAutofit lnSpcReduction="10000"/>
          </a:bodyPr>
          <a:lstStyle/>
          <a:p>
            <a:pPr marL="228600" lvl="0" indent="-203200" rtl="0">
              <a:lnSpc>
                <a:spcPct val="100000"/>
              </a:lnSpc>
              <a:spcBef>
                <a:spcPts val="0"/>
              </a:spcBef>
              <a:spcAft>
                <a:spcPts val="0"/>
              </a:spcAft>
              <a:buClr>
                <a:schemeClr val="lt1"/>
              </a:buClr>
              <a:buSzPts val="2200"/>
              <a:buChar char="•"/>
            </a:pPr>
            <a:r>
              <a:rPr lang="en-US" sz="2400" dirty="0">
                <a:solidFill>
                  <a:schemeClr val="lt1"/>
                </a:solidFill>
              </a:rPr>
              <a:t>This practical can be done anywhere with a little bit of space around you. </a:t>
            </a:r>
          </a:p>
          <a:p>
            <a:pPr marL="228600" lvl="0" indent="-203200" rtl="0">
              <a:lnSpc>
                <a:spcPct val="100000"/>
              </a:lnSpc>
              <a:spcBef>
                <a:spcPts val="0"/>
              </a:spcBef>
              <a:spcAft>
                <a:spcPts val="0"/>
              </a:spcAft>
              <a:buClr>
                <a:schemeClr val="lt1"/>
              </a:buClr>
              <a:buSzPts val="2200"/>
              <a:buChar char="•"/>
            </a:pPr>
            <a:r>
              <a:rPr lang="en-US" sz="2400" dirty="0">
                <a:solidFill>
                  <a:schemeClr val="lt1"/>
                </a:solidFill>
              </a:rPr>
              <a:t>It will work on your lower body</a:t>
            </a:r>
          </a:p>
          <a:p>
            <a:pPr marL="228600" lvl="0" indent="-203200" rtl="0">
              <a:lnSpc>
                <a:spcPct val="100000"/>
              </a:lnSpc>
              <a:spcBef>
                <a:spcPts val="0"/>
              </a:spcBef>
              <a:spcAft>
                <a:spcPts val="0"/>
              </a:spcAft>
              <a:buClr>
                <a:schemeClr val="lt1"/>
              </a:buClr>
              <a:buSzPts val="2200"/>
              <a:buChar char="•"/>
            </a:pPr>
            <a:r>
              <a:rPr lang="en-GB" sz="2400" dirty="0">
                <a:solidFill>
                  <a:schemeClr val="lt1"/>
                </a:solidFill>
              </a:rPr>
              <a:t>Each time you go all the way through the workout it counts as 1 circuit.</a:t>
            </a:r>
          </a:p>
          <a:p>
            <a:pPr marL="228600" lvl="0" indent="-203200" rtl="0">
              <a:lnSpc>
                <a:spcPct val="100000"/>
              </a:lnSpc>
              <a:spcBef>
                <a:spcPts val="0"/>
              </a:spcBef>
              <a:spcAft>
                <a:spcPts val="0"/>
              </a:spcAft>
              <a:buClr>
                <a:schemeClr val="lt1"/>
              </a:buClr>
              <a:buSzPts val="2200"/>
              <a:buChar char="•"/>
            </a:pPr>
            <a:r>
              <a:rPr lang="en-GB" sz="2400" dirty="0">
                <a:solidFill>
                  <a:schemeClr val="lt1"/>
                </a:solidFill>
              </a:rPr>
              <a:t>How many full circuits can you do in 10 mins?</a:t>
            </a:r>
            <a:endParaRPr lang="en-US" sz="2400" dirty="0">
              <a:solidFill>
                <a:schemeClr val="lt1"/>
              </a:solidFill>
            </a:endParaRPr>
          </a:p>
        </p:txBody>
      </p:sp>
      <p:pic>
        <p:nvPicPr>
          <p:cNvPr id="8" name="Picture 7" descr="A picture containing text&#10;&#10;Description automatically generated">
            <a:extLst>
              <a:ext uri="{FF2B5EF4-FFF2-40B4-BE49-F238E27FC236}">
                <a16:creationId xmlns:a16="http://schemas.microsoft.com/office/drawing/2014/main" id="{ACBCA9E3-F6D8-4900-AF06-26AD989CB59D}"/>
              </a:ext>
            </a:extLst>
          </p:cNvPr>
          <p:cNvPicPr>
            <a:picLocks noChangeAspect="1"/>
          </p:cNvPicPr>
          <p:nvPr/>
        </p:nvPicPr>
        <p:blipFill>
          <a:blip r:embed="rId3"/>
          <a:stretch>
            <a:fillRect/>
          </a:stretch>
        </p:blipFill>
        <p:spPr>
          <a:xfrm>
            <a:off x="10949517" y="6041859"/>
            <a:ext cx="1044363" cy="696242"/>
          </a:xfrm>
          <a:prstGeom prst="rect">
            <a:avLst/>
          </a:prstGeom>
        </p:spPr>
      </p:pic>
      <p:graphicFrame>
        <p:nvGraphicFramePr>
          <p:cNvPr id="2" name="Table 2">
            <a:extLst>
              <a:ext uri="{FF2B5EF4-FFF2-40B4-BE49-F238E27FC236}">
                <a16:creationId xmlns:a16="http://schemas.microsoft.com/office/drawing/2014/main" id="{AFEF8E22-D300-4965-BB08-29BF67715981}"/>
              </a:ext>
            </a:extLst>
          </p:cNvPr>
          <p:cNvGraphicFramePr>
            <a:graphicFrameLocks noGrp="1"/>
          </p:cNvGraphicFramePr>
          <p:nvPr>
            <p:extLst>
              <p:ext uri="{D42A27DB-BD31-4B8C-83A1-F6EECF244321}">
                <p14:modId xmlns:p14="http://schemas.microsoft.com/office/powerpoint/2010/main" val="2418738055"/>
              </p:ext>
            </p:extLst>
          </p:nvPr>
        </p:nvGraphicFramePr>
        <p:xfrm>
          <a:off x="6162262" y="2721579"/>
          <a:ext cx="4912646" cy="3280026"/>
        </p:xfrm>
        <a:graphic>
          <a:graphicData uri="http://schemas.openxmlformats.org/drawingml/2006/table">
            <a:tbl>
              <a:tblPr firstRow="1" bandRow="1">
                <a:tableStyleId>{9D7B26C5-4107-4FEC-AEDC-1716B250A1EF}</a:tableStyleId>
              </a:tblPr>
              <a:tblGrid>
                <a:gridCol w="2727296">
                  <a:extLst>
                    <a:ext uri="{9D8B030D-6E8A-4147-A177-3AD203B41FA5}">
                      <a16:colId xmlns:a16="http://schemas.microsoft.com/office/drawing/2014/main" val="2332122659"/>
                    </a:ext>
                  </a:extLst>
                </a:gridCol>
                <a:gridCol w="2185350">
                  <a:extLst>
                    <a:ext uri="{9D8B030D-6E8A-4147-A177-3AD203B41FA5}">
                      <a16:colId xmlns:a16="http://schemas.microsoft.com/office/drawing/2014/main" val="3988426934"/>
                    </a:ext>
                  </a:extLst>
                </a:gridCol>
              </a:tblGrid>
              <a:tr h="483742">
                <a:tc>
                  <a:txBody>
                    <a:bodyPr/>
                    <a:lstStyle/>
                    <a:p>
                      <a:pPr algn="ctr"/>
                      <a:r>
                        <a:rPr lang="en-GB" sz="2400" dirty="0">
                          <a:solidFill>
                            <a:schemeClr val="tx1"/>
                          </a:solidFill>
                        </a:rPr>
                        <a:t>Exercise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solidFill>
                            <a:schemeClr val="tx1"/>
                          </a:solidFill>
                        </a:rPr>
                        <a:t>Repetitions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163409"/>
                  </a:ext>
                </a:extLst>
              </a:tr>
              <a:tr h="483742">
                <a:tc>
                  <a:txBody>
                    <a:bodyPr/>
                    <a:lstStyle/>
                    <a:p>
                      <a:pPr algn="ctr"/>
                      <a:r>
                        <a:rPr lang="en-GB" sz="2400" dirty="0">
                          <a:solidFill>
                            <a:schemeClr val="tx1"/>
                          </a:solidFill>
                        </a:rPr>
                        <a:t>Squats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solidFill>
                            <a:schemeClr val="tx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6226393"/>
                  </a:ext>
                </a:extLst>
              </a:tr>
              <a:tr h="483742">
                <a:tc>
                  <a:txBody>
                    <a:bodyPr/>
                    <a:lstStyle/>
                    <a:p>
                      <a:pPr algn="ctr"/>
                      <a:r>
                        <a:rPr lang="en-GB" sz="2400" dirty="0">
                          <a:solidFill>
                            <a:schemeClr val="tx1"/>
                          </a:solidFill>
                        </a:rPr>
                        <a:t>Burpee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9066236"/>
                  </a:ext>
                </a:extLst>
              </a:tr>
              <a:tr h="161247">
                <a:tc>
                  <a:txBody>
                    <a:bodyPr/>
                    <a:lstStyle/>
                    <a:p>
                      <a:pPr algn="ctr"/>
                      <a:r>
                        <a:rPr lang="en-GB" sz="2400" dirty="0">
                          <a:solidFill>
                            <a:schemeClr val="tx1"/>
                          </a:solidFill>
                        </a:rPr>
                        <a:t>Jump Squats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solidFill>
                            <a:schemeClr val="tx1"/>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7988662"/>
                  </a:ext>
                </a:extLst>
              </a:tr>
              <a:tr h="295953">
                <a:tc>
                  <a:txBody>
                    <a:bodyPr/>
                    <a:lstStyle/>
                    <a:p>
                      <a:pPr algn="ctr"/>
                      <a:r>
                        <a:rPr lang="en-GB" sz="2400" dirty="0">
                          <a:solidFill>
                            <a:schemeClr val="tx1"/>
                          </a:solidFill>
                        </a:rPr>
                        <a:t>Alternate Lunges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solidFill>
                            <a:schemeClr val="tx1"/>
                          </a:solidFill>
                        </a:rPr>
                        <a:t>8 each side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4966267"/>
                  </a:ext>
                </a:extLst>
              </a:tr>
              <a:tr h="161247">
                <a:tc>
                  <a:txBody>
                    <a:bodyPr/>
                    <a:lstStyle/>
                    <a:p>
                      <a:pPr algn="ctr"/>
                      <a:r>
                        <a:rPr lang="en-GB" sz="2400" dirty="0">
                          <a:solidFill>
                            <a:schemeClr val="tx1"/>
                          </a:solidFill>
                        </a:rPr>
                        <a:t>Wall Sit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solidFill>
                            <a:schemeClr val="tx1"/>
                          </a:solidFill>
                        </a:rPr>
                        <a:t>30 Seconds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742880"/>
                  </a:ext>
                </a:extLst>
              </a:tr>
              <a:tr h="161247">
                <a:tc>
                  <a:txBody>
                    <a:bodyPr/>
                    <a:lstStyle/>
                    <a:p>
                      <a:pPr algn="ctr"/>
                      <a:r>
                        <a:rPr lang="en-GB" sz="2400" dirty="0">
                          <a:solidFill>
                            <a:schemeClr val="tx1"/>
                          </a:solidFill>
                        </a:rPr>
                        <a:t>Step 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solidFill>
                            <a:schemeClr val="tx1"/>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5122626"/>
                  </a:ext>
                </a:extLst>
              </a:tr>
            </a:tbl>
          </a:graphicData>
        </a:graphic>
      </p:graphicFrame>
    </p:spTree>
    <p:extLst>
      <p:ext uri="{BB962C8B-B14F-4D97-AF65-F5344CB8AC3E}">
        <p14:creationId xmlns:p14="http://schemas.microsoft.com/office/powerpoint/2010/main" val="119022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3"/>
          <p:cNvSpPr/>
          <p:nvPr/>
        </p:nvSpPr>
        <p:spPr>
          <a:xfrm>
            <a:off x="17323"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dirty="0">
              <a:solidFill>
                <a:schemeClr val="lt1"/>
              </a:solidFill>
              <a:latin typeface="Arial"/>
              <a:ea typeface="Arial"/>
              <a:cs typeface="Arial"/>
              <a:sym typeface="Arial"/>
            </a:endParaRPr>
          </a:p>
        </p:txBody>
      </p:sp>
      <p:sp>
        <p:nvSpPr>
          <p:cNvPr id="123" name="Google Shape;123;p3"/>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4" name="Google Shape;124;p3"/>
          <p:cNvSpPr txBox="1">
            <a:spLocks noGrp="1"/>
          </p:cNvSpPr>
          <p:nvPr>
            <p:ph type="title"/>
          </p:nvPr>
        </p:nvSpPr>
        <p:spPr>
          <a:xfrm>
            <a:off x="284275" y="673775"/>
            <a:ext cx="5006400" cy="2414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6600"/>
              <a:buFont typeface="Arial"/>
              <a:buNone/>
            </a:pPr>
            <a:r>
              <a:rPr lang="en-US" sz="6600" dirty="0">
                <a:solidFill>
                  <a:schemeClr val="lt1"/>
                </a:solidFill>
              </a:rPr>
              <a:t>Why is it important?</a:t>
            </a:r>
            <a:endParaRPr dirty="0"/>
          </a:p>
        </p:txBody>
      </p:sp>
      <p:sp>
        <p:nvSpPr>
          <p:cNvPr id="125" name="Google Shape;125;p3"/>
          <p:cNvSpPr txBox="1">
            <a:spLocks noGrp="1"/>
          </p:cNvSpPr>
          <p:nvPr>
            <p:ph type="body" idx="1"/>
          </p:nvPr>
        </p:nvSpPr>
        <p:spPr>
          <a:xfrm>
            <a:off x="6111798" y="324065"/>
            <a:ext cx="5882081" cy="3245482"/>
          </a:xfrm>
          <a:prstGeom prst="rect">
            <a:avLst/>
          </a:prstGeom>
          <a:noFill/>
          <a:ln>
            <a:noFill/>
          </a:ln>
        </p:spPr>
        <p:txBody>
          <a:bodyPr spcFirstLastPara="1" wrap="square" lIns="91425" tIns="45700" rIns="91425" bIns="45700" anchor="t" anchorCtr="0">
            <a:normAutofit lnSpcReduction="10000"/>
          </a:bodyPr>
          <a:lstStyle/>
          <a:p>
            <a:pPr marL="571500" indent="-571500">
              <a:spcBef>
                <a:spcPts val="0"/>
              </a:spcBef>
              <a:buSzPts val="2240"/>
            </a:pPr>
            <a:r>
              <a:rPr lang="en-GB" dirty="0"/>
              <a:t>The strength of the underlying muscles of the torso will help to determine posture.</a:t>
            </a:r>
          </a:p>
          <a:p>
            <a:pPr marL="571500" indent="-571500">
              <a:spcBef>
                <a:spcPts val="0"/>
              </a:spcBef>
              <a:buSzPts val="2240"/>
            </a:pPr>
            <a:r>
              <a:rPr lang="en-GB" dirty="0"/>
              <a:t>When the core is weak or inflexible, often the limbs take a lot of the strain related from physical activity. </a:t>
            </a:r>
          </a:p>
        </p:txBody>
      </p:sp>
      <p:pic>
        <p:nvPicPr>
          <p:cNvPr id="12" name="Picture 11" descr="A picture containing text&#10;&#10;Description automatically generated">
            <a:extLst>
              <a:ext uri="{FF2B5EF4-FFF2-40B4-BE49-F238E27FC236}">
                <a16:creationId xmlns:a16="http://schemas.microsoft.com/office/drawing/2014/main" id="{96618B9D-A7E4-4FD9-B53F-78356B480DE2}"/>
              </a:ext>
            </a:extLst>
          </p:cNvPr>
          <p:cNvPicPr>
            <a:picLocks noChangeAspect="1"/>
          </p:cNvPicPr>
          <p:nvPr/>
        </p:nvPicPr>
        <p:blipFill>
          <a:blip r:embed="rId3"/>
          <a:stretch>
            <a:fillRect/>
          </a:stretch>
        </p:blipFill>
        <p:spPr>
          <a:xfrm>
            <a:off x="10949517" y="6041859"/>
            <a:ext cx="1044363" cy="696242"/>
          </a:xfrm>
          <a:prstGeom prst="rect">
            <a:avLst/>
          </a:prstGeom>
        </p:spPr>
      </p:pic>
      <p:sp>
        <p:nvSpPr>
          <p:cNvPr id="14" name="TextBox 13">
            <a:extLst>
              <a:ext uri="{FF2B5EF4-FFF2-40B4-BE49-F238E27FC236}">
                <a16:creationId xmlns:a16="http://schemas.microsoft.com/office/drawing/2014/main" id="{8AB1122C-9C2D-4B29-8FBA-AD7BBDEAA7AC}"/>
              </a:ext>
            </a:extLst>
          </p:cNvPr>
          <p:cNvSpPr txBox="1"/>
          <p:nvPr/>
        </p:nvSpPr>
        <p:spPr>
          <a:xfrm>
            <a:off x="273549" y="4572184"/>
            <a:ext cx="5346890" cy="2246769"/>
          </a:xfrm>
          <a:prstGeom prst="rect">
            <a:avLst/>
          </a:prstGeom>
          <a:noFill/>
        </p:spPr>
        <p:txBody>
          <a:bodyPr wrap="square">
            <a:spAutoFit/>
          </a:bodyPr>
          <a:lstStyle/>
          <a:p>
            <a:pPr marL="742950" marR="0" lvl="0" indent="-742950" algn="l" rtl="0">
              <a:spcAft>
                <a:spcPts val="0"/>
              </a:spcAft>
              <a:buSzPts val="2400"/>
              <a:buFont typeface="+mj-lt"/>
              <a:buAutoNum type="arabicPeriod"/>
            </a:pPr>
            <a:r>
              <a:rPr lang="en-GB" sz="2800" dirty="0">
                <a:solidFill>
                  <a:schemeClr val="dk1"/>
                </a:solidFill>
                <a:sym typeface="Trebuchet MS"/>
              </a:rPr>
              <a:t>What muscles make up your core?</a:t>
            </a:r>
            <a:endParaRPr lang="en-GB" sz="2800" dirty="0">
              <a:solidFill>
                <a:schemeClr val="dk1"/>
              </a:solidFill>
            </a:endParaRPr>
          </a:p>
          <a:p>
            <a:pPr marL="742950" marR="0" lvl="0" indent="-742950" algn="l" rtl="0">
              <a:spcAft>
                <a:spcPts val="0"/>
              </a:spcAft>
              <a:buSzPts val="2400"/>
              <a:buFont typeface="+mj-lt"/>
              <a:buAutoNum type="arabicPeriod"/>
            </a:pPr>
            <a:r>
              <a:rPr lang="en-GB" sz="2800" dirty="0">
                <a:solidFill>
                  <a:schemeClr val="dk1"/>
                </a:solidFill>
                <a:sym typeface="Trebuchet MS"/>
              </a:rPr>
              <a:t>What exercises might help build strength in this region?</a:t>
            </a:r>
          </a:p>
        </p:txBody>
      </p:sp>
      <p:pic>
        <p:nvPicPr>
          <p:cNvPr id="1026" name="Picture 2" descr="Bracing: The beginning of core stability – Advantage Strength &amp; Conditioning">
            <a:extLst>
              <a:ext uri="{FF2B5EF4-FFF2-40B4-BE49-F238E27FC236}">
                <a16:creationId xmlns:a16="http://schemas.microsoft.com/office/drawing/2014/main" id="{478BDB88-7B06-4DB1-A67B-BD4A9E3CE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858" y="3563340"/>
            <a:ext cx="6065022" cy="23586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17"/>
          <p:cNvSpPr/>
          <p:nvPr/>
        </p:nvSpPr>
        <p:spPr>
          <a:xfrm>
            <a:off x="575564" y="493776"/>
            <a:ext cx="11040872" cy="5722227"/>
          </a:xfrm>
          <a:custGeom>
            <a:avLst/>
            <a:gdLst/>
            <a:ahLst/>
            <a:cxnLst/>
            <a:rect l="l" t="t" r="r" b="b"/>
            <a:pathLst>
              <a:path w="11040872" h="5722227" fill="none" extrusionOk="0">
                <a:moveTo>
                  <a:pt x="0" y="0"/>
                </a:moveTo>
                <a:cubicBezTo>
                  <a:pt x="193592" y="6224"/>
                  <a:pt x="601481" y="42917"/>
                  <a:pt x="910872" y="0"/>
                </a:cubicBezTo>
                <a:cubicBezTo>
                  <a:pt x="1220263" y="-42917"/>
                  <a:pt x="1370975" y="12188"/>
                  <a:pt x="1821744" y="0"/>
                </a:cubicBezTo>
                <a:cubicBezTo>
                  <a:pt x="2272513" y="-12188"/>
                  <a:pt x="2243945" y="-6271"/>
                  <a:pt x="2511798" y="0"/>
                </a:cubicBezTo>
                <a:cubicBezTo>
                  <a:pt x="2779651" y="6271"/>
                  <a:pt x="2961954" y="-6589"/>
                  <a:pt x="3312262" y="0"/>
                </a:cubicBezTo>
                <a:cubicBezTo>
                  <a:pt x="3662570" y="6589"/>
                  <a:pt x="3695138" y="3008"/>
                  <a:pt x="4002316" y="0"/>
                </a:cubicBezTo>
                <a:cubicBezTo>
                  <a:pt x="4309494" y="-3008"/>
                  <a:pt x="4393447" y="-11115"/>
                  <a:pt x="4692371" y="0"/>
                </a:cubicBezTo>
                <a:cubicBezTo>
                  <a:pt x="4991295" y="11115"/>
                  <a:pt x="5213542" y="-5299"/>
                  <a:pt x="5382425" y="0"/>
                </a:cubicBezTo>
                <a:cubicBezTo>
                  <a:pt x="5551308" y="5299"/>
                  <a:pt x="5648021" y="11335"/>
                  <a:pt x="5741253" y="0"/>
                </a:cubicBezTo>
                <a:cubicBezTo>
                  <a:pt x="5834485" y="-11335"/>
                  <a:pt x="6259648" y="-13136"/>
                  <a:pt x="6541717" y="0"/>
                </a:cubicBezTo>
                <a:cubicBezTo>
                  <a:pt x="6823786" y="13136"/>
                  <a:pt x="6733802" y="-6108"/>
                  <a:pt x="6900545" y="0"/>
                </a:cubicBezTo>
                <a:cubicBezTo>
                  <a:pt x="7067288" y="6108"/>
                  <a:pt x="7323355" y="24168"/>
                  <a:pt x="7590600" y="0"/>
                </a:cubicBezTo>
                <a:cubicBezTo>
                  <a:pt x="7857845" y="-24168"/>
                  <a:pt x="8117504" y="38708"/>
                  <a:pt x="8501471" y="0"/>
                </a:cubicBezTo>
                <a:cubicBezTo>
                  <a:pt x="8885438" y="-38708"/>
                  <a:pt x="8998654" y="-37342"/>
                  <a:pt x="9412343" y="0"/>
                </a:cubicBezTo>
                <a:cubicBezTo>
                  <a:pt x="9826032" y="37342"/>
                  <a:pt x="9895725" y="7712"/>
                  <a:pt x="10212807" y="0"/>
                </a:cubicBezTo>
                <a:cubicBezTo>
                  <a:pt x="10529889" y="-7712"/>
                  <a:pt x="10868714" y="4378"/>
                  <a:pt x="11040872" y="0"/>
                </a:cubicBezTo>
                <a:cubicBezTo>
                  <a:pt x="11043731" y="126419"/>
                  <a:pt x="11023020" y="340205"/>
                  <a:pt x="11040872" y="464136"/>
                </a:cubicBezTo>
                <a:cubicBezTo>
                  <a:pt x="11058724" y="588067"/>
                  <a:pt x="11029141" y="954408"/>
                  <a:pt x="11040872" y="1099939"/>
                </a:cubicBezTo>
                <a:cubicBezTo>
                  <a:pt x="11052603" y="1245470"/>
                  <a:pt x="11062638" y="1462876"/>
                  <a:pt x="11040872" y="1735742"/>
                </a:cubicBezTo>
                <a:cubicBezTo>
                  <a:pt x="11019106" y="2008608"/>
                  <a:pt x="11024038" y="2070917"/>
                  <a:pt x="11040872" y="2314323"/>
                </a:cubicBezTo>
                <a:cubicBezTo>
                  <a:pt x="11057706" y="2557729"/>
                  <a:pt x="11069457" y="2766692"/>
                  <a:pt x="11040872" y="3064570"/>
                </a:cubicBezTo>
                <a:cubicBezTo>
                  <a:pt x="11012287" y="3362448"/>
                  <a:pt x="11046770" y="3457258"/>
                  <a:pt x="11040872" y="3585929"/>
                </a:cubicBezTo>
                <a:cubicBezTo>
                  <a:pt x="11034974" y="3714600"/>
                  <a:pt x="11008593" y="4061907"/>
                  <a:pt x="11040872" y="4336176"/>
                </a:cubicBezTo>
                <a:cubicBezTo>
                  <a:pt x="11073151" y="4610445"/>
                  <a:pt x="11024061" y="4741691"/>
                  <a:pt x="11040872" y="4857535"/>
                </a:cubicBezTo>
                <a:cubicBezTo>
                  <a:pt x="11057683" y="4973379"/>
                  <a:pt x="11061382" y="5390575"/>
                  <a:pt x="11040872" y="5722227"/>
                </a:cubicBezTo>
                <a:cubicBezTo>
                  <a:pt x="10705289" y="5754948"/>
                  <a:pt x="10500356" y="5715132"/>
                  <a:pt x="10130000" y="5722227"/>
                </a:cubicBezTo>
                <a:cubicBezTo>
                  <a:pt x="9759644" y="5729322"/>
                  <a:pt x="9690200" y="5718288"/>
                  <a:pt x="9550354" y="5722227"/>
                </a:cubicBezTo>
                <a:cubicBezTo>
                  <a:pt x="9410508" y="5726166"/>
                  <a:pt x="9085883" y="5714152"/>
                  <a:pt x="8749891" y="5722227"/>
                </a:cubicBezTo>
                <a:cubicBezTo>
                  <a:pt x="8413899" y="5730302"/>
                  <a:pt x="8487114" y="5705710"/>
                  <a:pt x="8391063" y="5722227"/>
                </a:cubicBezTo>
                <a:cubicBezTo>
                  <a:pt x="8295012" y="5738744"/>
                  <a:pt x="7670612" y="5701988"/>
                  <a:pt x="7480191" y="5722227"/>
                </a:cubicBezTo>
                <a:cubicBezTo>
                  <a:pt x="7289770" y="5742466"/>
                  <a:pt x="7167607" y="5741605"/>
                  <a:pt x="6900545" y="5722227"/>
                </a:cubicBezTo>
                <a:cubicBezTo>
                  <a:pt x="6633483" y="5702849"/>
                  <a:pt x="6439920" y="5728897"/>
                  <a:pt x="6210491" y="5722227"/>
                </a:cubicBezTo>
                <a:cubicBezTo>
                  <a:pt x="5981062" y="5715557"/>
                  <a:pt x="5915480" y="5731659"/>
                  <a:pt x="5741253" y="5722227"/>
                </a:cubicBezTo>
                <a:cubicBezTo>
                  <a:pt x="5567026" y="5712795"/>
                  <a:pt x="5278617" y="5707418"/>
                  <a:pt x="4940790" y="5722227"/>
                </a:cubicBezTo>
                <a:cubicBezTo>
                  <a:pt x="4602963" y="5737036"/>
                  <a:pt x="4321539" y="5753746"/>
                  <a:pt x="4029918" y="5722227"/>
                </a:cubicBezTo>
                <a:cubicBezTo>
                  <a:pt x="3738297" y="5690708"/>
                  <a:pt x="3717506" y="5732521"/>
                  <a:pt x="3450273" y="5722227"/>
                </a:cubicBezTo>
                <a:cubicBezTo>
                  <a:pt x="3183041" y="5711933"/>
                  <a:pt x="2913596" y="5698063"/>
                  <a:pt x="2539401" y="5722227"/>
                </a:cubicBezTo>
                <a:cubicBezTo>
                  <a:pt x="2165206" y="5746391"/>
                  <a:pt x="2032456" y="5707324"/>
                  <a:pt x="1849346" y="5722227"/>
                </a:cubicBezTo>
                <a:cubicBezTo>
                  <a:pt x="1666237" y="5737130"/>
                  <a:pt x="1209225" y="5720784"/>
                  <a:pt x="938474" y="5722227"/>
                </a:cubicBezTo>
                <a:cubicBezTo>
                  <a:pt x="667723" y="5723670"/>
                  <a:pt x="389175" y="5759320"/>
                  <a:pt x="0" y="5722227"/>
                </a:cubicBezTo>
                <a:cubicBezTo>
                  <a:pt x="-10554" y="5514969"/>
                  <a:pt x="-3520" y="5347189"/>
                  <a:pt x="0" y="5200869"/>
                </a:cubicBezTo>
                <a:cubicBezTo>
                  <a:pt x="3520" y="5054549"/>
                  <a:pt x="11246" y="4701970"/>
                  <a:pt x="0" y="4507843"/>
                </a:cubicBezTo>
                <a:cubicBezTo>
                  <a:pt x="-11246" y="4313716"/>
                  <a:pt x="10271" y="4091344"/>
                  <a:pt x="0" y="3814818"/>
                </a:cubicBezTo>
                <a:cubicBezTo>
                  <a:pt x="-10271" y="3538293"/>
                  <a:pt x="31723" y="3330628"/>
                  <a:pt x="0" y="3064570"/>
                </a:cubicBezTo>
                <a:cubicBezTo>
                  <a:pt x="-31723" y="2798512"/>
                  <a:pt x="-5483" y="2770126"/>
                  <a:pt x="0" y="2600434"/>
                </a:cubicBezTo>
                <a:cubicBezTo>
                  <a:pt x="5483" y="2430742"/>
                  <a:pt x="10642" y="2318769"/>
                  <a:pt x="0" y="2136298"/>
                </a:cubicBezTo>
                <a:cubicBezTo>
                  <a:pt x="-10642" y="1953827"/>
                  <a:pt x="-10005" y="1555188"/>
                  <a:pt x="0" y="1386051"/>
                </a:cubicBezTo>
                <a:cubicBezTo>
                  <a:pt x="10005" y="1216914"/>
                  <a:pt x="-22640" y="953234"/>
                  <a:pt x="0" y="807470"/>
                </a:cubicBezTo>
                <a:cubicBezTo>
                  <a:pt x="22640" y="661706"/>
                  <a:pt x="-32744" y="287432"/>
                  <a:pt x="0" y="0"/>
                </a:cubicBezTo>
                <a:close/>
              </a:path>
              <a:path w="11040872" h="5722227" extrusionOk="0">
                <a:moveTo>
                  <a:pt x="0" y="0"/>
                </a:moveTo>
                <a:cubicBezTo>
                  <a:pt x="169384" y="-10635"/>
                  <a:pt x="370826" y="9208"/>
                  <a:pt x="579646" y="0"/>
                </a:cubicBezTo>
                <a:cubicBezTo>
                  <a:pt x="788466" y="-9208"/>
                  <a:pt x="775343" y="6784"/>
                  <a:pt x="938474" y="0"/>
                </a:cubicBezTo>
                <a:cubicBezTo>
                  <a:pt x="1101605" y="-6784"/>
                  <a:pt x="1565487" y="3846"/>
                  <a:pt x="1849346" y="0"/>
                </a:cubicBezTo>
                <a:cubicBezTo>
                  <a:pt x="2133205" y="-3846"/>
                  <a:pt x="2146701" y="-4656"/>
                  <a:pt x="2428992" y="0"/>
                </a:cubicBezTo>
                <a:cubicBezTo>
                  <a:pt x="2711283" y="4656"/>
                  <a:pt x="2812175" y="-11466"/>
                  <a:pt x="3008638" y="0"/>
                </a:cubicBezTo>
                <a:cubicBezTo>
                  <a:pt x="3205101" y="11466"/>
                  <a:pt x="3727763" y="-32961"/>
                  <a:pt x="3919510" y="0"/>
                </a:cubicBezTo>
                <a:cubicBezTo>
                  <a:pt x="4111257" y="32961"/>
                  <a:pt x="4220253" y="-16430"/>
                  <a:pt x="4388747" y="0"/>
                </a:cubicBezTo>
                <a:cubicBezTo>
                  <a:pt x="4557241" y="16430"/>
                  <a:pt x="4940065" y="-21977"/>
                  <a:pt x="5299619" y="0"/>
                </a:cubicBezTo>
                <a:cubicBezTo>
                  <a:pt x="5659173" y="21977"/>
                  <a:pt x="5814444" y="26556"/>
                  <a:pt x="6210491" y="0"/>
                </a:cubicBezTo>
                <a:cubicBezTo>
                  <a:pt x="6606538" y="-26556"/>
                  <a:pt x="6659560" y="23104"/>
                  <a:pt x="6900545" y="0"/>
                </a:cubicBezTo>
                <a:cubicBezTo>
                  <a:pt x="7141530" y="-23104"/>
                  <a:pt x="7601869" y="-1869"/>
                  <a:pt x="7811417" y="0"/>
                </a:cubicBezTo>
                <a:cubicBezTo>
                  <a:pt x="8020965" y="1869"/>
                  <a:pt x="8256088" y="4201"/>
                  <a:pt x="8391063" y="0"/>
                </a:cubicBezTo>
                <a:cubicBezTo>
                  <a:pt x="8526038" y="-4201"/>
                  <a:pt x="8809082" y="7677"/>
                  <a:pt x="8970709" y="0"/>
                </a:cubicBezTo>
                <a:cubicBezTo>
                  <a:pt x="9132336" y="-7677"/>
                  <a:pt x="9528709" y="5380"/>
                  <a:pt x="9771172" y="0"/>
                </a:cubicBezTo>
                <a:cubicBezTo>
                  <a:pt x="10013635" y="-5380"/>
                  <a:pt x="10199269" y="-15922"/>
                  <a:pt x="10350818" y="0"/>
                </a:cubicBezTo>
                <a:cubicBezTo>
                  <a:pt x="10502367" y="15922"/>
                  <a:pt x="10835478" y="-34311"/>
                  <a:pt x="11040872" y="0"/>
                </a:cubicBezTo>
                <a:cubicBezTo>
                  <a:pt x="11027923" y="269490"/>
                  <a:pt x="11030065" y="500130"/>
                  <a:pt x="11040872" y="750248"/>
                </a:cubicBezTo>
                <a:cubicBezTo>
                  <a:pt x="11051679" y="1000366"/>
                  <a:pt x="11044602" y="1104921"/>
                  <a:pt x="11040872" y="1443273"/>
                </a:cubicBezTo>
                <a:cubicBezTo>
                  <a:pt x="11037142" y="1781626"/>
                  <a:pt x="11028369" y="1985731"/>
                  <a:pt x="11040872" y="2136298"/>
                </a:cubicBezTo>
                <a:cubicBezTo>
                  <a:pt x="11053375" y="2286866"/>
                  <a:pt x="11023547" y="2489209"/>
                  <a:pt x="11040872" y="2600434"/>
                </a:cubicBezTo>
                <a:cubicBezTo>
                  <a:pt x="11058197" y="2711659"/>
                  <a:pt x="11064151" y="2890371"/>
                  <a:pt x="11040872" y="3121793"/>
                </a:cubicBezTo>
                <a:cubicBezTo>
                  <a:pt x="11017593" y="3353215"/>
                  <a:pt x="11033741" y="3662012"/>
                  <a:pt x="11040872" y="3814818"/>
                </a:cubicBezTo>
                <a:cubicBezTo>
                  <a:pt x="11048003" y="3967624"/>
                  <a:pt x="11043927" y="4184559"/>
                  <a:pt x="11040872" y="4393399"/>
                </a:cubicBezTo>
                <a:cubicBezTo>
                  <a:pt x="11037817" y="4602239"/>
                  <a:pt x="11027191" y="4773425"/>
                  <a:pt x="11040872" y="4914757"/>
                </a:cubicBezTo>
                <a:cubicBezTo>
                  <a:pt x="11054553" y="5056089"/>
                  <a:pt x="11025188" y="5370964"/>
                  <a:pt x="11040872" y="5722227"/>
                </a:cubicBezTo>
                <a:cubicBezTo>
                  <a:pt x="10837462" y="5714031"/>
                  <a:pt x="10531754" y="5749541"/>
                  <a:pt x="10350818" y="5722227"/>
                </a:cubicBezTo>
                <a:cubicBezTo>
                  <a:pt x="10169882" y="5694913"/>
                  <a:pt x="9832506" y="5739195"/>
                  <a:pt x="9660763" y="5722227"/>
                </a:cubicBezTo>
                <a:cubicBezTo>
                  <a:pt x="9489020" y="5705259"/>
                  <a:pt x="9334558" y="5741830"/>
                  <a:pt x="9191526" y="5722227"/>
                </a:cubicBezTo>
                <a:cubicBezTo>
                  <a:pt x="9048494" y="5702624"/>
                  <a:pt x="8640605" y="5761665"/>
                  <a:pt x="8391063" y="5722227"/>
                </a:cubicBezTo>
                <a:cubicBezTo>
                  <a:pt x="8141521" y="5682789"/>
                  <a:pt x="8132030" y="5733336"/>
                  <a:pt x="7921826" y="5722227"/>
                </a:cubicBezTo>
                <a:cubicBezTo>
                  <a:pt x="7711622" y="5711118"/>
                  <a:pt x="7445489" y="5693555"/>
                  <a:pt x="7121362" y="5722227"/>
                </a:cubicBezTo>
                <a:cubicBezTo>
                  <a:pt x="6797235" y="5750899"/>
                  <a:pt x="6940489" y="5715190"/>
                  <a:pt x="6762534" y="5722227"/>
                </a:cubicBezTo>
                <a:cubicBezTo>
                  <a:pt x="6584579" y="5729264"/>
                  <a:pt x="6249483" y="5715060"/>
                  <a:pt x="5962071" y="5722227"/>
                </a:cubicBezTo>
                <a:cubicBezTo>
                  <a:pt x="5674659" y="5729394"/>
                  <a:pt x="5697457" y="5741242"/>
                  <a:pt x="5492834" y="5722227"/>
                </a:cubicBezTo>
                <a:cubicBezTo>
                  <a:pt x="5288211" y="5703212"/>
                  <a:pt x="5223354" y="5727530"/>
                  <a:pt x="5134005" y="5722227"/>
                </a:cubicBezTo>
                <a:cubicBezTo>
                  <a:pt x="5044656" y="5716924"/>
                  <a:pt x="4805771" y="5744749"/>
                  <a:pt x="4664768" y="5722227"/>
                </a:cubicBezTo>
                <a:cubicBezTo>
                  <a:pt x="4523765" y="5699705"/>
                  <a:pt x="4188901" y="5702568"/>
                  <a:pt x="3864305" y="5722227"/>
                </a:cubicBezTo>
                <a:cubicBezTo>
                  <a:pt x="3539709" y="5741886"/>
                  <a:pt x="3626652" y="5738369"/>
                  <a:pt x="3395068" y="5722227"/>
                </a:cubicBezTo>
                <a:cubicBezTo>
                  <a:pt x="3163484" y="5706085"/>
                  <a:pt x="3169858" y="5716523"/>
                  <a:pt x="3036240" y="5722227"/>
                </a:cubicBezTo>
                <a:cubicBezTo>
                  <a:pt x="2902622" y="5727931"/>
                  <a:pt x="2693943" y="5714168"/>
                  <a:pt x="2567003" y="5722227"/>
                </a:cubicBezTo>
                <a:cubicBezTo>
                  <a:pt x="2440063" y="5730286"/>
                  <a:pt x="2221419" y="5730788"/>
                  <a:pt x="1987357" y="5722227"/>
                </a:cubicBezTo>
                <a:cubicBezTo>
                  <a:pt x="1753295" y="5713666"/>
                  <a:pt x="1455082" y="5742374"/>
                  <a:pt x="1297302" y="5722227"/>
                </a:cubicBezTo>
                <a:cubicBezTo>
                  <a:pt x="1139522" y="5702080"/>
                  <a:pt x="1004973" y="5737277"/>
                  <a:pt x="828065" y="5722227"/>
                </a:cubicBezTo>
                <a:cubicBezTo>
                  <a:pt x="651157" y="5707177"/>
                  <a:pt x="277792" y="5734769"/>
                  <a:pt x="0" y="5722227"/>
                </a:cubicBezTo>
                <a:cubicBezTo>
                  <a:pt x="-17642" y="5580983"/>
                  <a:pt x="-4355" y="5260240"/>
                  <a:pt x="0" y="5086424"/>
                </a:cubicBezTo>
                <a:cubicBezTo>
                  <a:pt x="4355" y="4912608"/>
                  <a:pt x="-9208" y="4615040"/>
                  <a:pt x="0" y="4450621"/>
                </a:cubicBezTo>
                <a:cubicBezTo>
                  <a:pt x="9208" y="4286202"/>
                  <a:pt x="21220" y="3942849"/>
                  <a:pt x="0" y="3814818"/>
                </a:cubicBezTo>
                <a:cubicBezTo>
                  <a:pt x="-21220" y="3686787"/>
                  <a:pt x="24895" y="3410535"/>
                  <a:pt x="0" y="3179015"/>
                </a:cubicBezTo>
                <a:cubicBezTo>
                  <a:pt x="-24895" y="2947495"/>
                  <a:pt x="-4041" y="2734935"/>
                  <a:pt x="0" y="2600434"/>
                </a:cubicBezTo>
                <a:cubicBezTo>
                  <a:pt x="4041" y="2465933"/>
                  <a:pt x="-17582" y="2241550"/>
                  <a:pt x="0" y="1907409"/>
                </a:cubicBezTo>
                <a:cubicBezTo>
                  <a:pt x="17582" y="1573269"/>
                  <a:pt x="21210" y="1537696"/>
                  <a:pt x="0" y="1271606"/>
                </a:cubicBezTo>
                <a:cubicBezTo>
                  <a:pt x="-21210" y="1005516"/>
                  <a:pt x="13869" y="478336"/>
                  <a:pt x="0" y="0"/>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7" name="Picture 6" descr="A picture containing text&#10;&#10;Description automatically generated">
            <a:extLst>
              <a:ext uri="{FF2B5EF4-FFF2-40B4-BE49-F238E27FC236}">
                <a16:creationId xmlns:a16="http://schemas.microsoft.com/office/drawing/2014/main" id="{EB696B9C-0337-4297-9951-8C0A3B17B22E}"/>
              </a:ext>
            </a:extLst>
          </p:cNvPr>
          <p:cNvPicPr>
            <a:picLocks noChangeAspect="1"/>
          </p:cNvPicPr>
          <p:nvPr/>
        </p:nvPicPr>
        <p:blipFill>
          <a:blip r:embed="rId3"/>
          <a:stretch>
            <a:fillRect/>
          </a:stretch>
        </p:blipFill>
        <p:spPr>
          <a:xfrm>
            <a:off x="10949517" y="6041859"/>
            <a:ext cx="1044363" cy="696242"/>
          </a:xfrm>
          <a:prstGeom prst="rect">
            <a:avLst/>
          </a:prstGeom>
        </p:spPr>
      </p:pic>
      <p:sp>
        <p:nvSpPr>
          <p:cNvPr id="23" name="TextBox 22">
            <a:extLst>
              <a:ext uri="{FF2B5EF4-FFF2-40B4-BE49-F238E27FC236}">
                <a16:creationId xmlns:a16="http://schemas.microsoft.com/office/drawing/2014/main" id="{5F48D84B-58EB-465B-A9D8-9F5D1A32BFE4}"/>
              </a:ext>
            </a:extLst>
          </p:cNvPr>
          <p:cNvSpPr txBox="1"/>
          <p:nvPr/>
        </p:nvSpPr>
        <p:spPr>
          <a:xfrm rot="16200000">
            <a:off x="-1550395" y="2819768"/>
            <a:ext cx="5278872" cy="923330"/>
          </a:xfrm>
          <a:prstGeom prst="rect">
            <a:avLst/>
          </a:prstGeom>
          <a:noFill/>
        </p:spPr>
        <p:txBody>
          <a:bodyPr wrap="square">
            <a:spAutoFit/>
          </a:bodyPr>
          <a:lstStyle/>
          <a:p>
            <a:pPr marL="0" lvl="0" indent="0" algn="l" rtl="0">
              <a:spcBef>
                <a:spcPts val="1000"/>
              </a:spcBef>
              <a:spcAft>
                <a:spcPts val="0"/>
              </a:spcAft>
              <a:buNone/>
            </a:pPr>
            <a:r>
              <a:rPr lang="en-GB" sz="5400" dirty="0">
                <a:solidFill>
                  <a:schemeClr val="lt1"/>
                </a:solidFill>
              </a:rPr>
              <a:t>Ready, Set, Go!</a:t>
            </a:r>
          </a:p>
        </p:txBody>
      </p:sp>
      <p:sp>
        <p:nvSpPr>
          <p:cNvPr id="16" name="Dodecagon 15">
            <a:extLst>
              <a:ext uri="{FF2B5EF4-FFF2-40B4-BE49-F238E27FC236}">
                <a16:creationId xmlns:a16="http://schemas.microsoft.com/office/drawing/2014/main" id="{5367C486-B46A-4C7B-9D00-376DC8FB8048}"/>
              </a:ext>
            </a:extLst>
          </p:cNvPr>
          <p:cNvSpPr/>
          <p:nvPr/>
        </p:nvSpPr>
        <p:spPr>
          <a:xfrm>
            <a:off x="1700230" y="695913"/>
            <a:ext cx="470025" cy="465203"/>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1</a:t>
            </a:r>
          </a:p>
        </p:txBody>
      </p:sp>
      <p:sp>
        <p:nvSpPr>
          <p:cNvPr id="29" name="Dodecagon 28">
            <a:extLst>
              <a:ext uri="{FF2B5EF4-FFF2-40B4-BE49-F238E27FC236}">
                <a16:creationId xmlns:a16="http://schemas.microsoft.com/office/drawing/2014/main" id="{CC0FBCE2-FFD8-4AE9-8862-89174BF2852B}"/>
              </a:ext>
            </a:extLst>
          </p:cNvPr>
          <p:cNvSpPr/>
          <p:nvPr/>
        </p:nvSpPr>
        <p:spPr>
          <a:xfrm>
            <a:off x="1700229" y="2515937"/>
            <a:ext cx="470025" cy="465203"/>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2</a:t>
            </a:r>
          </a:p>
        </p:txBody>
      </p:sp>
      <p:sp>
        <p:nvSpPr>
          <p:cNvPr id="30" name="Dodecagon 29">
            <a:extLst>
              <a:ext uri="{FF2B5EF4-FFF2-40B4-BE49-F238E27FC236}">
                <a16:creationId xmlns:a16="http://schemas.microsoft.com/office/drawing/2014/main" id="{C9B0E9BF-C313-44BD-82F6-06520B4F4054}"/>
              </a:ext>
            </a:extLst>
          </p:cNvPr>
          <p:cNvSpPr/>
          <p:nvPr/>
        </p:nvSpPr>
        <p:spPr>
          <a:xfrm>
            <a:off x="1700229" y="4554166"/>
            <a:ext cx="470025" cy="465203"/>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3</a:t>
            </a:r>
          </a:p>
        </p:txBody>
      </p:sp>
      <p:sp>
        <p:nvSpPr>
          <p:cNvPr id="31" name="Dodecagon 30">
            <a:extLst>
              <a:ext uri="{FF2B5EF4-FFF2-40B4-BE49-F238E27FC236}">
                <a16:creationId xmlns:a16="http://schemas.microsoft.com/office/drawing/2014/main" id="{61093B36-D421-43D3-9076-16F50A70322D}"/>
              </a:ext>
            </a:extLst>
          </p:cNvPr>
          <p:cNvSpPr/>
          <p:nvPr/>
        </p:nvSpPr>
        <p:spPr>
          <a:xfrm>
            <a:off x="5194980" y="666231"/>
            <a:ext cx="470025" cy="465203"/>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4</a:t>
            </a:r>
          </a:p>
        </p:txBody>
      </p:sp>
      <p:sp>
        <p:nvSpPr>
          <p:cNvPr id="22" name="Dodecagon 21">
            <a:extLst>
              <a:ext uri="{FF2B5EF4-FFF2-40B4-BE49-F238E27FC236}">
                <a16:creationId xmlns:a16="http://schemas.microsoft.com/office/drawing/2014/main" id="{446F6D89-FEBA-40FD-9788-C0884570325A}"/>
              </a:ext>
            </a:extLst>
          </p:cNvPr>
          <p:cNvSpPr/>
          <p:nvPr/>
        </p:nvSpPr>
        <p:spPr>
          <a:xfrm>
            <a:off x="5194980" y="2510489"/>
            <a:ext cx="470025" cy="465203"/>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5</a:t>
            </a:r>
          </a:p>
        </p:txBody>
      </p:sp>
      <p:sp>
        <p:nvSpPr>
          <p:cNvPr id="24" name="Dodecagon 23">
            <a:extLst>
              <a:ext uri="{FF2B5EF4-FFF2-40B4-BE49-F238E27FC236}">
                <a16:creationId xmlns:a16="http://schemas.microsoft.com/office/drawing/2014/main" id="{DCD6DD98-FCD7-43E8-8915-DB0216E05A29}"/>
              </a:ext>
            </a:extLst>
          </p:cNvPr>
          <p:cNvSpPr/>
          <p:nvPr/>
        </p:nvSpPr>
        <p:spPr>
          <a:xfrm>
            <a:off x="5194980" y="4548718"/>
            <a:ext cx="470025" cy="465203"/>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6</a:t>
            </a:r>
          </a:p>
        </p:txBody>
      </p:sp>
      <p:pic>
        <p:nvPicPr>
          <p:cNvPr id="25602" name="Picture 2">
            <a:extLst>
              <a:ext uri="{FF2B5EF4-FFF2-40B4-BE49-F238E27FC236}">
                <a16:creationId xmlns:a16="http://schemas.microsoft.com/office/drawing/2014/main" id="{D5FC5C4B-3C3A-45A3-8C83-E2C14CFEAF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156"/>
          <a:stretch/>
        </p:blipFill>
        <p:spPr bwMode="auto">
          <a:xfrm>
            <a:off x="2406463" y="743831"/>
            <a:ext cx="1296723" cy="149498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a:extLst>
              <a:ext uri="{FF2B5EF4-FFF2-40B4-BE49-F238E27FC236}">
                <a16:creationId xmlns:a16="http://schemas.microsoft.com/office/drawing/2014/main" id="{43D053F2-5ABE-4275-9ADB-69B28541A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5666" y="666231"/>
            <a:ext cx="2490948" cy="1659253"/>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a:extLst>
              <a:ext uri="{FF2B5EF4-FFF2-40B4-BE49-F238E27FC236}">
                <a16:creationId xmlns:a16="http://schemas.microsoft.com/office/drawing/2014/main" id="{B3921EA0-1D3D-4CC1-A6E5-29FF4A7954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86"/>
          <a:stretch/>
        </p:blipFill>
        <p:spPr bwMode="auto">
          <a:xfrm>
            <a:off x="5855665" y="2497939"/>
            <a:ext cx="2490947" cy="1854777"/>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a:extLst>
              <a:ext uri="{FF2B5EF4-FFF2-40B4-BE49-F238E27FC236}">
                <a16:creationId xmlns:a16="http://schemas.microsoft.com/office/drawing/2014/main" id="{328E8A11-8431-4B5D-8D14-B045E5955B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4372" y="4485658"/>
            <a:ext cx="1492390" cy="1553899"/>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descr="Squat Pulses: Proper Guide to This Exercise - Fitnessator">
            <a:extLst>
              <a:ext uri="{FF2B5EF4-FFF2-40B4-BE49-F238E27FC236}">
                <a16:creationId xmlns:a16="http://schemas.microsoft.com/office/drawing/2014/main" id="{6B931AD1-ED86-4F73-8458-4F934A7149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60" y="4579593"/>
            <a:ext cx="2142820" cy="140890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burpee gif | Gym workout plan for women, Workout plan for  women, Fit women">
            <a:extLst>
              <a:ext uri="{FF2B5EF4-FFF2-40B4-BE49-F238E27FC236}">
                <a16:creationId xmlns:a16="http://schemas.microsoft.com/office/drawing/2014/main" id="{F96CAD71-55A6-408B-950B-BF712D266DD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92360" y="2497939"/>
            <a:ext cx="1960880" cy="196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71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17"/>
          <p:cNvSpPr/>
          <p:nvPr/>
        </p:nvSpPr>
        <p:spPr>
          <a:xfrm>
            <a:off x="575564" y="493776"/>
            <a:ext cx="11040872" cy="5722227"/>
          </a:xfrm>
          <a:custGeom>
            <a:avLst/>
            <a:gdLst/>
            <a:ahLst/>
            <a:cxnLst/>
            <a:rect l="l" t="t" r="r" b="b"/>
            <a:pathLst>
              <a:path w="11040872" h="5722227" fill="none" extrusionOk="0">
                <a:moveTo>
                  <a:pt x="0" y="0"/>
                </a:moveTo>
                <a:cubicBezTo>
                  <a:pt x="193592" y="6224"/>
                  <a:pt x="601481" y="42917"/>
                  <a:pt x="910872" y="0"/>
                </a:cubicBezTo>
                <a:cubicBezTo>
                  <a:pt x="1220263" y="-42917"/>
                  <a:pt x="1370975" y="12188"/>
                  <a:pt x="1821744" y="0"/>
                </a:cubicBezTo>
                <a:cubicBezTo>
                  <a:pt x="2272513" y="-12188"/>
                  <a:pt x="2243945" y="-6271"/>
                  <a:pt x="2511798" y="0"/>
                </a:cubicBezTo>
                <a:cubicBezTo>
                  <a:pt x="2779651" y="6271"/>
                  <a:pt x="2961954" y="-6589"/>
                  <a:pt x="3312262" y="0"/>
                </a:cubicBezTo>
                <a:cubicBezTo>
                  <a:pt x="3662570" y="6589"/>
                  <a:pt x="3695138" y="3008"/>
                  <a:pt x="4002316" y="0"/>
                </a:cubicBezTo>
                <a:cubicBezTo>
                  <a:pt x="4309494" y="-3008"/>
                  <a:pt x="4393447" y="-11115"/>
                  <a:pt x="4692371" y="0"/>
                </a:cubicBezTo>
                <a:cubicBezTo>
                  <a:pt x="4991295" y="11115"/>
                  <a:pt x="5213542" y="-5299"/>
                  <a:pt x="5382425" y="0"/>
                </a:cubicBezTo>
                <a:cubicBezTo>
                  <a:pt x="5551308" y="5299"/>
                  <a:pt x="5648021" y="11335"/>
                  <a:pt x="5741253" y="0"/>
                </a:cubicBezTo>
                <a:cubicBezTo>
                  <a:pt x="5834485" y="-11335"/>
                  <a:pt x="6259648" y="-13136"/>
                  <a:pt x="6541717" y="0"/>
                </a:cubicBezTo>
                <a:cubicBezTo>
                  <a:pt x="6823786" y="13136"/>
                  <a:pt x="6733802" y="-6108"/>
                  <a:pt x="6900545" y="0"/>
                </a:cubicBezTo>
                <a:cubicBezTo>
                  <a:pt x="7067288" y="6108"/>
                  <a:pt x="7323355" y="24168"/>
                  <a:pt x="7590600" y="0"/>
                </a:cubicBezTo>
                <a:cubicBezTo>
                  <a:pt x="7857845" y="-24168"/>
                  <a:pt x="8117504" y="38708"/>
                  <a:pt x="8501471" y="0"/>
                </a:cubicBezTo>
                <a:cubicBezTo>
                  <a:pt x="8885438" y="-38708"/>
                  <a:pt x="8998654" y="-37342"/>
                  <a:pt x="9412343" y="0"/>
                </a:cubicBezTo>
                <a:cubicBezTo>
                  <a:pt x="9826032" y="37342"/>
                  <a:pt x="9895725" y="7712"/>
                  <a:pt x="10212807" y="0"/>
                </a:cubicBezTo>
                <a:cubicBezTo>
                  <a:pt x="10529889" y="-7712"/>
                  <a:pt x="10868714" y="4378"/>
                  <a:pt x="11040872" y="0"/>
                </a:cubicBezTo>
                <a:cubicBezTo>
                  <a:pt x="11043731" y="126419"/>
                  <a:pt x="11023020" y="340205"/>
                  <a:pt x="11040872" y="464136"/>
                </a:cubicBezTo>
                <a:cubicBezTo>
                  <a:pt x="11058724" y="588067"/>
                  <a:pt x="11029141" y="954408"/>
                  <a:pt x="11040872" y="1099939"/>
                </a:cubicBezTo>
                <a:cubicBezTo>
                  <a:pt x="11052603" y="1245470"/>
                  <a:pt x="11062638" y="1462876"/>
                  <a:pt x="11040872" y="1735742"/>
                </a:cubicBezTo>
                <a:cubicBezTo>
                  <a:pt x="11019106" y="2008608"/>
                  <a:pt x="11024038" y="2070917"/>
                  <a:pt x="11040872" y="2314323"/>
                </a:cubicBezTo>
                <a:cubicBezTo>
                  <a:pt x="11057706" y="2557729"/>
                  <a:pt x="11069457" y="2766692"/>
                  <a:pt x="11040872" y="3064570"/>
                </a:cubicBezTo>
                <a:cubicBezTo>
                  <a:pt x="11012287" y="3362448"/>
                  <a:pt x="11046770" y="3457258"/>
                  <a:pt x="11040872" y="3585929"/>
                </a:cubicBezTo>
                <a:cubicBezTo>
                  <a:pt x="11034974" y="3714600"/>
                  <a:pt x="11008593" y="4061907"/>
                  <a:pt x="11040872" y="4336176"/>
                </a:cubicBezTo>
                <a:cubicBezTo>
                  <a:pt x="11073151" y="4610445"/>
                  <a:pt x="11024061" y="4741691"/>
                  <a:pt x="11040872" y="4857535"/>
                </a:cubicBezTo>
                <a:cubicBezTo>
                  <a:pt x="11057683" y="4973379"/>
                  <a:pt x="11061382" y="5390575"/>
                  <a:pt x="11040872" y="5722227"/>
                </a:cubicBezTo>
                <a:cubicBezTo>
                  <a:pt x="10705289" y="5754948"/>
                  <a:pt x="10500356" y="5715132"/>
                  <a:pt x="10130000" y="5722227"/>
                </a:cubicBezTo>
                <a:cubicBezTo>
                  <a:pt x="9759644" y="5729322"/>
                  <a:pt x="9690200" y="5718288"/>
                  <a:pt x="9550354" y="5722227"/>
                </a:cubicBezTo>
                <a:cubicBezTo>
                  <a:pt x="9410508" y="5726166"/>
                  <a:pt x="9085883" y="5714152"/>
                  <a:pt x="8749891" y="5722227"/>
                </a:cubicBezTo>
                <a:cubicBezTo>
                  <a:pt x="8413899" y="5730302"/>
                  <a:pt x="8487114" y="5705710"/>
                  <a:pt x="8391063" y="5722227"/>
                </a:cubicBezTo>
                <a:cubicBezTo>
                  <a:pt x="8295012" y="5738744"/>
                  <a:pt x="7670612" y="5701988"/>
                  <a:pt x="7480191" y="5722227"/>
                </a:cubicBezTo>
                <a:cubicBezTo>
                  <a:pt x="7289770" y="5742466"/>
                  <a:pt x="7167607" y="5741605"/>
                  <a:pt x="6900545" y="5722227"/>
                </a:cubicBezTo>
                <a:cubicBezTo>
                  <a:pt x="6633483" y="5702849"/>
                  <a:pt x="6439920" y="5728897"/>
                  <a:pt x="6210491" y="5722227"/>
                </a:cubicBezTo>
                <a:cubicBezTo>
                  <a:pt x="5981062" y="5715557"/>
                  <a:pt x="5915480" y="5731659"/>
                  <a:pt x="5741253" y="5722227"/>
                </a:cubicBezTo>
                <a:cubicBezTo>
                  <a:pt x="5567026" y="5712795"/>
                  <a:pt x="5278617" y="5707418"/>
                  <a:pt x="4940790" y="5722227"/>
                </a:cubicBezTo>
                <a:cubicBezTo>
                  <a:pt x="4602963" y="5737036"/>
                  <a:pt x="4321539" y="5753746"/>
                  <a:pt x="4029918" y="5722227"/>
                </a:cubicBezTo>
                <a:cubicBezTo>
                  <a:pt x="3738297" y="5690708"/>
                  <a:pt x="3717506" y="5732521"/>
                  <a:pt x="3450273" y="5722227"/>
                </a:cubicBezTo>
                <a:cubicBezTo>
                  <a:pt x="3183041" y="5711933"/>
                  <a:pt x="2913596" y="5698063"/>
                  <a:pt x="2539401" y="5722227"/>
                </a:cubicBezTo>
                <a:cubicBezTo>
                  <a:pt x="2165206" y="5746391"/>
                  <a:pt x="2032456" y="5707324"/>
                  <a:pt x="1849346" y="5722227"/>
                </a:cubicBezTo>
                <a:cubicBezTo>
                  <a:pt x="1666237" y="5737130"/>
                  <a:pt x="1209225" y="5720784"/>
                  <a:pt x="938474" y="5722227"/>
                </a:cubicBezTo>
                <a:cubicBezTo>
                  <a:pt x="667723" y="5723670"/>
                  <a:pt x="389175" y="5759320"/>
                  <a:pt x="0" y="5722227"/>
                </a:cubicBezTo>
                <a:cubicBezTo>
                  <a:pt x="-10554" y="5514969"/>
                  <a:pt x="-3520" y="5347189"/>
                  <a:pt x="0" y="5200869"/>
                </a:cubicBezTo>
                <a:cubicBezTo>
                  <a:pt x="3520" y="5054549"/>
                  <a:pt x="11246" y="4701970"/>
                  <a:pt x="0" y="4507843"/>
                </a:cubicBezTo>
                <a:cubicBezTo>
                  <a:pt x="-11246" y="4313716"/>
                  <a:pt x="10271" y="4091344"/>
                  <a:pt x="0" y="3814818"/>
                </a:cubicBezTo>
                <a:cubicBezTo>
                  <a:pt x="-10271" y="3538293"/>
                  <a:pt x="31723" y="3330628"/>
                  <a:pt x="0" y="3064570"/>
                </a:cubicBezTo>
                <a:cubicBezTo>
                  <a:pt x="-31723" y="2798512"/>
                  <a:pt x="-5483" y="2770126"/>
                  <a:pt x="0" y="2600434"/>
                </a:cubicBezTo>
                <a:cubicBezTo>
                  <a:pt x="5483" y="2430742"/>
                  <a:pt x="10642" y="2318769"/>
                  <a:pt x="0" y="2136298"/>
                </a:cubicBezTo>
                <a:cubicBezTo>
                  <a:pt x="-10642" y="1953827"/>
                  <a:pt x="-10005" y="1555188"/>
                  <a:pt x="0" y="1386051"/>
                </a:cubicBezTo>
                <a:cubicBezTo>
                  <a:pt x="10005" y="1216914"/>
                  <a:pt x="-22640" y="953234"/>
                  <a:pt x="0" y="807470"/>
                </a:cubicBezTo>
                <a:cubicBezTo>
                  <a:pt x="22640" y="661706"/>
                  <a:pt x="-32744" y="287432"/>
                  <a:pt x="0" y="0"/>
                </a:cubicBezTo>
                <a:close/>
              </a:path>
              <a:path w="11040872" h="5722227" extrusionOk="0">
                <a:moveTo>
                  <a:pt x="0" y="0"/>
                </a:moveTo>
                <a:cubicBezTo>
                  <a:pt x="169384" y="-10635"/>
                  <a:pt x="370826" y="9208"/>
                  <a:pt x="579646" y="0"/>
                </a:cubicBezTo>
                <a:cubicBezTo>
                  <a:pt x="788466" y="-9208"/>
                  <a:pt x="775343" y="6784"/>
                  <a:pt x="938474" y="0"/>
                </a:cubicBezTo>
                <a:cubicBezTo>
                  <a:pt x="1101605" y="-6784"/>
                  <a:pt x="1565487" y="3846"/>
                  <a:pt x="1849346" y="0"/>
                </a:cubicBezTo>
                <a:cubicBezTo>
                  <a:pt x="2133205" y="-3846"/>
                  <a:pt x="2146701" y="-4656"/>
                  <a:pt x="2428992" y="0"/>
                </a:cubicBezTo>
                <a:cubicBezTo>
                  <a:pt x="2711283" y="4656"/>
                  <a:pt x="2812175" y="-11466"/>
                  <a:pt x="3008638" y="0"/>
                </a:cubicBezTo>
                <a:cubicBezTo>
                  <a:pt x="3205101" y="11466"/>
                  <a:pt x="3727763" y="-32961"/>
                  <a:pt x="3919510" y="0"/>
                </a:cubicBezTo>
                <a:cubicBezTo>
                  <a:pt x="4111257" y="32961"/>
                  <a:pt x="4220253" y="-16430"/>
                  <a:pt x="4388747" y="0"/>
                </a:cubicBezTo>
                <a:cubicBezTo>
                  <a:pt x="4557241" y="16430"/>
                  <a:pt x="4940065" y="-21977"/>
                  <a:pt x="5299619" y="0"/>
                </a:cubicBezTo>
                <a:cubicBezTo>
                  <a:pt x="5659173" y="21977"/>
                  <a:pt x="5814444" y="26556"/>
                  <a:pt x="6210491" y="0"/>
                </a:cubicBezTo>
                <a:cubicBezTo>
                  <a:pt x="6606538" y="-26556"/>
                  <a:pt x="6659560" y="23104"/>
                  <a:pt x="6900545" y="0"/>
                </a:cubicBezTo>
                <a:cubicBezTo>
                  <a:pt x="7141530" y="-23104"/>
                  <a:pt x="7601869" y="-1869"/>
                  <a:pt x="7811417" y="0"/>
                </a:cubicBezTo>
                <a:cubicBezTo>
                  <a:pt x="8020965" y="1869"/>
                  <a:pt x="8256088" y="4201"/>
                  <a:pt x="8391063" y="0"/>
                </a:cubicBezTo>
                <a:cubicBezTo>
                  <a:pt x="8526038" y="-4201"/>
                  <a:pt x="8809082" y="7677"/>
                  <a:pt x="8970709" y="0"/>
                </a:cubicBezTo>
                <a:cubicBezTo>
                  <a:pt x="9132336" y="-7677"/>
                  <a:pt x="9528709" y="5380"/>
                  <a:pt x="9771172" y="0"/>
                </a:cubicBezTo>
                <a:cubicBezTo>
                  <a:pt x="10013635" y="-5380"/>
                  <a:pt x="10199269" y="-15922"/>
                  <a:pt x="10350818" y="0"/>
                </a:cubicBezTo>
                <a:cubicBezTo>
                  <a:pt x="10502367" y="15922"/>
                  <a:pt x="10835478" y="-34311"/>
                  <a:pt x="11040872" y="0"/>
                </a:cubicBezTo>
                <a:cubicBezTo>
                  <a:pt x="11027923" y="269490"/>
                  <a:pt x="11030065" y="500130"/>
                  <a:pt x="11040872" y="750248"/>
                </a:cubicBezTo>
                <a:cubicBezTo>
                  <a:pt x="11051679" y="1000366"/>
                  <a:pt x="11044602" y="1104921"/>
                  <a:pt x="11040872" y="1443273"/>
                </a:cubicBezTo>
                <a:cubicBezTo>
                  <a:pt x="11037142" y="1781626"/>
                  <a:pt x="11028369" y="1985731"/>
                  <a:pt x="11040872" y="2136298"/>
                </a:cubicBezTo>
                <a:cubicBezTo>
                  <a:pt x="11053375" y="2286866"/>
                  <a:pt x="11023547" y="2489209"/>
                  <a:pt x="11040872" y="2600434"/>
                </a:cubicBezTo>
                <a:cubicBezTo>
                  <a:pt x="11058197" y="2711659"/>
                  <a:pt x="11064151" y="2890371"/>
                  <a:pt x="11040872" y="3121793"/>
                </a:cubicBezTo>
                <a:cubicBezTo>
                  <a:pt x="11017593" y="3353215"/>
                  <a:pt x="11033741" y="3662012"/>
                  <a:pt x="11040872" y="3814818"/>
                </a:cubicBezTo>
                <a:cubicBezTo>
                  <a:pt x="11048003" y="3967624"/>
                  <a:pt x="11043927" y="4184559"/>
                  <a:pt x="11040872" y="4393399"/>
                </a:cubicBezTo>
                <a:cubicBezTo>
                  <a:pt x="11037817" y="4602239"/>
                  <a:pt x="11027191" y="4773425"/>
                  <a:pt x="11040872" y="4914757"/>
                </a:cubicBezTo>
                <a:cubicBezTo>
                  <a:pt x="11054553" y="5056089"/>
                  <a:pt x="11025188" y="5370964"/>
                  <a:pt x="11040872" y="5722227"/>
                </a:cubicBezTo>
                <a:cubicBezTo>
                  <a:pt x="10837462" y="5714031"/>
                  <a:pt x="10531754" y="5749541"/>
                  <a:pt x="10350818" y="5722227"/>
                </a:cubicBezTo>
                <a:cubicBezTo>
                  <a:pt x="10169882" y="5694913"/>
                  <a:pt x="9832506" y="5739195"/>
                  <a:pt x="9660763" y="5722227"/>
                </a:cubicBezTo>
                <a:cubicBezTo>
                  <a:pt x="9489020" y="5705259"/>
                  <a:pt x="9334558" y="5741830"/>
                  <a:pt x="9191526" y="5722227"/>
                </a:cubicBezTo>
                <a:cubicBezTo>
                  <a:pt x="9048494" y="5702624"/>
                  <a:pt x="8640605" y="5761665"/>
                  <a:pt x="8391063" y="5722227"/>
                </a:cubicBezTo>
                <a:cubicBezTo>
                  <a:pt x="8141521" y="5682789"/>
                  <a:pt x="8132030" y="5733336"/>
                  <a:pt x="7921826" y="5722227"/>
                </a:cubicBezTo>
                <a:cubicBezTo>
                  <a:pt x="7711622" y="5711118"/>
                  <a:pt x="7445489" y="5693555"/>
                  <a:pt x="7121362" y="5722227"/>
                </a:cubicBezTo>
                <a:cubicBezTo>
                  <a:pt x="6797235" y="5750899"/>
                  <a:pt x="6940489" y="5715190"/>
                  <a:pt x="6762534" y="5722227"/>
                </a:cubicBezTo>
                <a:cubicBezTo>
                  <a:pt x="6584579" y="5729264"/>
                  <a:pt x="6249483" y="5715060"/>
                  <a:pt x="5962071" y="5722227"/>
                </a:cubicBezTo>
                <a:cubicBezTo>
                  <a:pt x="5674659" y="5729394"/>
                  <a:pt x="5697457" y="5741242"/>
                  <a:pt x="5492834" y="5722227"/>
                </a:cubicBezTo>
                <a:cubicBezTo>
                  <a:pt x="5288211" y="5703212"/>
                  <a:pt x="5223354" y="5727530"/>
                  <a:pt x="5134005" y="5722227"/>
                </a:cubicBezTo>
                <a:cubicBezTo>
                  <a:pt x="5044656" y="5716924"/>
                  <a:pt x="4805771" y="5744749"/>
                  <a:pt x="4664768" y="5722227"/>
                </a:cubicBezTo>
                <a:cubicBezTo>
                  <a:pt x="4523765" y="5699705"/>
                  <a:pt x="4188901" y="5702568"/>
                  <a:pt x="3864305" y="5722227"/>
                </a:cubicBezTo>
                <a:cubicBezTo>
                  <a:pt x="3539709" y="5741886"/>
                  <a:pt x="3626652" y="5738369"/>
                  <a:pt x="3395068" y="5722227"/>
                </a:cubicBezTo>
                <a:cubicBezTo>
                  <a:pt x="3163484" y="5706085"/>
                  <a:pt x="3169858" y="5716523"/>
                  <a:pt x="3036240" y="5722227"/>
                </a:cubicBezTo>
                <a:cubicBezTo>
                  <a:pt x="2902622" y="5727931"/>
                  <a:pt x="2693943" y="5714168"/>
                  <a:pt x="2567003" y="5722227"/>
                </a:cubicBezTo>
                <a:cubicBezTo>
                  <a:pt x="2440063" y="5730286"/>
                  <a:pt x="2221419" y="5730788"/>
                  <a:pt x="1987357" y="5722227"/>
                </a:cubicBezTo>
                <a:cubicBezTo>
                  <a:pt x="1753295" y="5713666"/>
                  <a:pt x="1455082" y="5742374"/>
                  <a:pt x="1297302" y="5722227"/>
                </a:cubicBezTo>
                <a:cubicBezTo>
                  <a:pt x="1139522" y="5702080"/>
                  <a:pt x="1004973" y="5737277"/>
                  <a:pt x="828065" y="5722227"/>
                </a:cubicBezTo>
                <a:cubicBezTo>
                  <a:pt x="651157" y="5707177"/>
                  <a:pt x="277792" y="5734769"/>
                  <a:pt x="0" y="5722227"/>
                </a:cubicBezTo>
                <a:cubicBezTo>
                  <a:pt x="-17642" y="5580983"/>
                  <a:pt x="-4355" y="5260240"/>
                  <a:pt x="0" y="5086424"/>
                </a:cubicBezTo>
                <a:cubicBezTo>
                  <a:pt x="4355" y="4912608"/>
                  <a:pt x="-9208" y="4615040"/>
                  <a:pt x="0" y="4450621"/>
                </a:cubicBezTo>
                <a:cubicBezTo>
                  <a:pt x="9208" y="4286202"/>
                  <a:pt x="21220" y="3942849"/>
                  <a:pt x="0" y="3814818"/>
                </a:cubicBezTo>
                <a:cubicBezTo>
                  <a:pt x="-21220" y="3686787"/>
                  <a:pt x="24895" y="3410535"/>
                  <a:pt x="0" y="3179015"/>
                </a:cubicBezTo>
                <a:cubicBezTo>
                  <a:pt x="-24895" y="2947495"/>
                  <a:pt x="-4041" y="2734935"/>
                  <a:pt x="0" y="2600434"/>
                </a:cubicBezTo>
                <a:cubicBezTo>
                  <a:pt x="4041" y="2465933"/>
                  <a:pt x="-17582" y="2241550"/>
                  <a:pt x="0" y="1907409"/>
                </a:cubicBezTo>
                <a:cubicBezTo>
                  <a:pt x="17582" y="1573269"/>
                  <a:pt x="21210" y="1537696"/>
                  <a:pt x="0" y="1271606"/>
                </a:cubicBezTo>
                <a:cubicBezTo>
                  <a:pt x="-21210" y="1005516"/>
                  <a:pt x="13869" y="478336"/>
                  <a:pt x="0" y="0"/>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40" name="Google Shape;240;p17"/>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6600"/>
              <a:buFont typeface="Arial"/>
              <a:buNone/>
            </a:pPr>
            <a:r>
              <a:rPr lang="en-US" sz="6600" dirty="0">
                <a:solidFill>
                  <a:schemeClr val="lt1"/>
                </a:solidFill>
              </a:rPr>
              <a:t>Plenary</a:t>
            </a:r>
            <a:endParaRPr dirty="0"/>
          </a:p>
        </p:txBody>
      </p:sp>
      <p:sp>
        <p:nvSpPr>
          <p:cNvPr id="241" name="Google Shape;241;p17"/>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17"/>
          <p:cNvSpPr txBox="1">
            <a:spLocks noGrp="1"/>
          </p:cNvSpPr>
          <p:nvPr>
            <p:ph type="body" idx="1"/>
          </p:nvPr>
        </p:nvSpPr>
        <p:spPr>
          <a:xfrm>
            <a:off x="1151467" y="2607733"/>
            <a:ext cx="9889067" cy="3285067"/>
          </a:xfrm>
          <a:prstGeom prst="rect">
            <a:avLst/>
          </a:prstGeom>
          <a:noFill/>
          <a:ln>
            <a:noFill/>
          </a:ln>
        </p:spPr>
        <p:txBody>
          <a:bodyPr spcFirstLastPara="1" wrap="square" lIns="91425" tIns="45700" rIns="91425" bIns="45700" anchor="t" anchorCtr="0">
            <a:normAutofit/>
          </a:bodyPr>
          <a:lstStyle/>
          <a:p>
            <a:pPr marL="228600" indent="-228600">
              <a:spcBef>
                <a:spcPts val="0"/>
              </a:spcBef>
              <a:buClr>
                <a:schemeClr val="lt1"/>
              </a:buClr>
            </a:pPr>
            <a:r>
              <a:rPr lang="en-GB" dirty="0">
                <a:solidFill>
                  <a:schemeClr val="lt1"/>
                </a:solidFill>
              </a:rPr>
              <a:t>What is the definition of power?</a:t>
            </a:r>
          </a:p>
          <a:p>
            <a:pPr marL="228600" indent="-228600">
              <a:spcBef>
                <a:spcPts val="0"/>
              </a:spcBef>
              <a:buClr>
                <a:schemeClr val="lt1"/>
              </a:buClr>
            </a:pPr>
            <a:r>
              <a:rPr lang="en-GB" dirty="0">
                <a:solidFill>
                  <a:schemeClr val="lt1"/>
                </a:solidFill>
              </a:rPr>
              <a:t>How will power benefit performance of a gymnast?</a:t>
            </a:r>
          </a:p>
          <a:p>
            <a:pPr marL="228600" indent="-228600">
              <a:spcBef>
                <a:spcPts val="0"/>
              </a:spcBef>
              <a:buClr>
                <a:schemeClr val="lt1"/>
              </a:buClr>
            </a:pPr>
            <a:r>
              <a:rPr lang="en-GB" dirty="0">
                <a:solidFill>
                  <a:schemeClr val="lt1"/>
                </a:solidFill>
              </a:rPr>
              <a:t>How did you find the lower body workout?</a:t>
            </a:r>
          </a:p>
        </p:txBody>
      </p:sp>
      <p:pic>
        <p:nvPicPr>
          <p:cNvPr id="7" name="Picture 6" descr="A picture containing text&#10;&#10;Description automatically generated">
            <a:extLst>
              <a:ext uri="{FF2B5EF4-FFF2-40B4-BE49-F238E27FC236}">
                <a16:creationId xmlns:a16="http://schemas.microsoft.com/office/drawing/2014/main" id="{EB696B9C-0337-4297-9951-8C0A3B17B22E}"/>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3" name="Picture 2" descr="Icon&#10;&#10;Description automatically generated">
            <a:extLst>
              <a:ext uri="{FF2B5EF4-FFF2-40B4-BE49-F238E27FC236}">
                <a16:creationId xmlns:a16="http://schemas.microsoft.com/office/drawing/2014/main" id="{F93E8157-3254-4ED7-BA9A-7A6EB19A334B}"/>
              </a:ext>
            </a:extLst>
          </p:cNvPr>
          <p:cNvPicPr>
            <a:picLocks noChangeAspect="1"/>
          </p:cNvPicPr>
          <p:nvPr/>
        </p:nvPicPr>
        <p:blipFill>
          <a:blip r:embed="rId4"/>
          <a:stretch>
            <a:fillRect/>
          </a:stretch>
        </p:blipFill>
        <p:spPr>
          <a:xfrm>
            <a:off x="9670679" y="119899"/>
            <a:ext cx="2062918" cy="1965736"/>
          </a:xfrm>
          <a:prstGeom prst="rect">
            <a:avLst/>
          </a:prstGeom>
        </p:spPr>
      </p:pic>
    </p:spTree>
    <p:extLst>
      <p:ext uri="{BB962C8B-B14F-4D97-AF65-F5344CB8AC3E}">
        <p14:creationId xmlns:p14="http://schemas.microsoft.com/office/powerpoint/2010/main" val="1685668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3" name="Google Shape;93;p1"/>
          <p:cNvSpPr txBox="1">
            <a:spLocks noGrp="1"/>
          </p:cNvSpPr>
          <p:nvPr>
            <p:ph type="ctrTitle"/>
          </p:nvPr>
        </p:nvSpPr>
        <p:spPr>
          <a:xfrm>
            <a:off x="5297593" y="1542553"/>
            <a:ext cx="6366969" cy="1621697"/>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9600"/>
              <a:buFont typeface="Arial"/>
              <a:buNone/>
            </a:pPr>
            <a:r>
              <a:rPr lang="en-US" dirty="0">
                <a:latin typeface="Arial"/>
                <a:ea typeface="Arial"/>
                <a:cs typeface="Arial"/>
                <a:sym typeface="Arial"/>
              </a:rPr>
              <a:t>Fitness</a:t>
            </a:r>
            <a:endParaRPr dirty="0"/>
          </a:p>
        </p:txBody>
      </p:sp>
      <p:sp>
        <p:nvSpPr>
          <p:cNvPr id="94" name="Google Shape;94;p1"/>
          <p:cNvSpPr txBox="1">
            <a:spLocks noGrp="1"/>
          </p:cNvSpPr>
          <p:nvPr>
            <p:ph type="subTitle" idx="1"/>
          </p:nvPr>
        </p:nvSpPr>
        <p:spPr>
          <a:xfrm>
            <a:off x="5297592" y="3594018"/>
            <a:ext cx="6481235" cy="859508"/>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0000"/>
              </a:lnSpc>
              <a:spcBef>
                <a:spcPts val="1000"/>
              </a:spcBef>
              <a:spcAft>
                <a:spcPts val="0"/>
              </a:spcAft>
              <a:buClr>
                <a:schemeClr val="dk1"/>
              </a:buClr>
              <a:buSzPts val="3600"/>
              <a:buNone/>
            </a:pPr>
            <a:r>
              <a:rPr lang="en-US" sz="3600" dirty="0">
                <a:latin typeface="Arial"/>
                <a:ea typeface="Arial"/>
                <a:cs typeface="Arial"/>
                <a:sym typeface="Arial"/>
              </a:rPr>
              <a:t>Lesson 4 – Cardiovascular Endurance</a:t>
            </a:r>
            <a:endParaRPr dirty="0"/>
          </a:p>
        </p:txBody>
      </p:sp>
      <p:sp>
        <p:nvSpPr>
          <p:cNvPr id="95" name="Google Shape;95;p1"/>
          <p:cNvSpPr/>
          <p:nvPr/>
        </p:nvSpPr>
        <p:spPr>
          <a:xfrm>
            <a:off x="5412694" y="336727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6">
              <a:lumMod val="60000"/>
              <a:lumOff val="40000"/>
            </a:schemeClr>
          </a:solidFill>
          <a:ln w="38100" cap="rnd"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
          <p:cNvPicPr preferRelativeResize="0"/>
          <p:nvPr/>
        </p:nvPicPr>
        <p:blipFill>
          <a:blip r:embed="rId3">
            <a:extLst>
              <a:ext uri="{837473B0-CC2E-450A-ABE3-18F120FF3D39}">
                <a1611:picAttrSrcUrl xmlns:a1611="http://schemas.microsoft.com/office/drawing/2016/11/main" r:id="rId4"/>
              </a:ext>
            </a:extLst>
          </a:blip>
          <a:srcRect l="9219" r="921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2" name="Picture 3">
            <a:extLst>
              <a:ext uri="{FF2B5EF4-FFF2-40B4-BE49-F238E27FC236}">
                <a16:creationId xmlns:a16="http://schemas.microsoft.com/office/drawing/2014/main" id="{A02D9288-061F-4342-B633-1B3EA8800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5472" y="6052485"/>
            <a:ext cx="1066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6873CC4-6974-4754-B426-57CEBD0A48B2}"/>
              </a:ext>
            </a:extLst>
          </p:cNvPr>
          <p:cNvSpPr txBox="1"/>
          <p:nvPr/>
        </p:nvSpPr>
        <p:spPr>
          <a:xfrm>
            <a:off x="1" y="6858000"/>
            <a:ext cx="4657344" cy="230832"/>
          </a:xfrm>
          <a:prstGeom prst="rect">
            <a:avLst/>
          </a:prstGeom>
          <a:noFill/>
        </p:spPr>
        <p:txBody>
          <a:bodyPr wrap="square" rtlCol="0">
            <a:spAutoFit/>
          </a:bodyPr>
          <a:lstStyle/>
          <a:p>
            <a:r>
              <a:rPr lang="en-GB" sz="900">
                <a:hlinkClick r:id="rId4" tooltip="http://www.pngall.com/fitness-png"/>
              </a:rPr>
              <a:t>This Photo</a:t>
            </a:r>
            <a:r>
              <a:rPr lang="en-GB" sz="900"/>
              <a:t> by Unknown Author is licensed under </a:t>
            </a:r>
            <a:r>
              <a:rPr lang="en-GB" sz="900">
                <a:hlinkClick r:id="rId6" tooltip="https://creativecommons.org/licenses/by-nc/3.0/"/>
              </a:rPr>
              <a:t>CC BY-NC</a:t>
            </a:r>
            <a:endParaRPr lang="en-GB" sz="900"/>
          </a:p>
        </p:txBody>
      </p:sp>
    </p:spTree>
    <p:extLst>
      <p:ext uri="{BB962C8B-B14F-4D97-AF65-F5344CB8AC3E}">
        <p14:creationId xmlns:p14="http://schemas.microsoft.com/office/powerpoint/2010/main" val="3387700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54"/>
          <p:cNvSpPr/>
          <p:nvPr/>
        </p:nvSpPr>
        <p:spPr>
          <a:xfrm>
            <a:off x="575564" y="493776"/>
            <a:ext cx="11040872" cy="5722227"/>
          </a:xfrm>
          <a:custGeom>
            <a:avLst/>
            <a:gdLst/>
            <a:ahLst/>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0" name="Google Shape;560;p54"/>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Do Now – Chat and Interact</a:t>
            </a:r>
            <a:endParaRPr sz="4800" dirty="0"/>
          </a:p>
        </p:txBody>
      </p:sp>
      <p:sp>
        <p:nvSpPr>
          <p:cNvPr id="561" name="Google Shape;561;p54"/>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2" name="Google Shape;562;p54"/>
          <p:cNvSpPr txBox="1">
            <a:spLocks noGrp="1"/>
          </p:cNvSpPr>
          <p:nvPr>
            <p:ph type="body" idx="1"/>
          </p:nvPr>
        </p:nvSpPr>
        <p:spPr>
          <a:xfrm>
            <a:off x="1151467" y="2607733"/>
            <a:ext cx="5393988" cy="3285067"/>
          </a:xfrm>
          <a:prstGeom prst="rect">
            <a:avLst/>
          </a:prstGeom>
          <a:noFill/>
          <a:ln>
            <a:noFill/>
          </a:ln>
        </p:spPr>
        <p:txBody>
          <a:bodyPr spcFirstLastPara="1" wrap="square" lIns="91425" tIns="45700" rIns="91425" bIns="45700" anchor="t" anchorCtr="0">
            <a:normAutofit/>
          </a:bodyPr>
          <a:lstStyle/>
          <a:p>
            <a:pPr marL="228600" indent="-228600">
              <a:spcBef>
                <a:spcPts val="0"/>
              </a:spcBef>
              <a:buClr>
                <a:schemeClr val="lt1"/>
              </a:buClr>
            </a:pPr>
            <a:r>
              <a:rPr lang="en-GB" dirty="0">
                <a:solidFill>
                  <a:schemeClr val="lt1"/>
                </a:solidFill>
              </a:rPr>
              <a:t>On average, how many times does the heart beat in a day?</a:t>
            </a:r>
            <a:br>
              <a:rPr lang="en-GB" dirty="0">
                <a:solidFill>
                  <a:schemeClr val="lt1"/>
                </a:solidFill>
              </a:rPr>
            </a:br>
            <a:endParaRPr lang="en-GB" dirty="0">
              <a:solidFill>
                <a:schemeClr val="lt1"/>
              </a:solidFill>
            </a:endParaRPr>
          </a:p>
          <a:p>
            <a:pPr marL="228600" lvl="0" indent="-228600" algn="l" rtl="0">
              <a:lnSpc>
                <a:spcPct val="110000"/>
              </a:lnSpc>
              <a:spcBef>
                <a:spcPts val="0"/>
              </a:spcBef>
              <a:spcAft>
                <a:spcPts val="0"/>
              </a:spcAft>
              <a:buClr>
                <a:schemeClr val="lt1"/>
              </a:buClr>
              <a:buSzPts val="2800"/>
              <a:buChar char="•"/>
            </a:pPr>
            <a:r>
              <a:rPr lang="en-GB" dirty="0">
                <a:solidFill>
                  <a:schemeClr val="lt1"/>
                </a:solidFill>
              </a:rPr>
              <a:t>Write your answer in the chat facility NOW!</a:t>
            </a:r>
            <a:endParaRPr dirty="0"/>
          </a:p>
        </p:txBody>
      </p:sp>
      <p:pic>
        <p:nvPicPr>
          <p:cNvPr id="7" name="Picture 6" descr="A picture containing text&#10;&#10;Description automatically generated">
            <a:extLst>
              <a:ext uri="{FF2B5EF4-FFF2-40B4-BE49-F238E27FC236}">
                <a16:creationId xmlns:a16="http://schemas.microsoft.com/office/drawing/2014/main" id="{233EFB14-BCE0-4B89-AB57-23FF3981D70C}"/>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3" name="Picture 2" descr="Icon&#10;&#10;Description automatically generated">
            <a:extLst>
              <a:ext uri="{FF2B5EF4-FFF2-40B4-BE49-F238E27FC236}">
                <a16:creationId xmlns:a16="http://schemas.microsoft.com/office/drawing/2014/main" id="{8716BFDB-8CAF-4B3D-8F78-8812B6283EFB}"/>
              </a:ext>
            </a:extLst>
          </p:cNvPr>
          <p:cNvPicPr>
            <a:picLocks noChangeAspect="1"/>
          </p:cNvPicPr>
          <p:nvPr/>
        </p:nvPicPr>
        <p:blipFill>
          <a:blip r:embed="rId4"/>
          <a:stretch>
            <a:fillRect/>
          </a:stretch>
        </p:blipFill>
        <p:spPr>
          <a:xfrm>
            <a:off x="10001758" y="215731"/>
            <a:ext cx="1895517" cy="1895517"/>
          </a:xfrm>
          <a:prstGeom prst="rect">
            <a:avLst/>
          </a:prstGeom>
        </p:spPr>
      </p:pic>
      <p:pic>
        <p:nvPicPr>
          <p:cNvPr id="18440" name="Picture 8" descr="Zoom Chat: Everything You Need to Know">
            <a:extLst>
              <a:ext uri="{FF2B5EF4-FFF2-40B4-BE49-F238E27FC236}">
                <a16:creationId xmlns:a16="http://schemas.microsoft.com/office/drawing/2014/main" id="{A73A4680-4ACA-4009-9704-21CD855B2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899" y="2750197"/>
            <a:ext cx="4152009" cy="275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276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p:nvPr/>
        </p:nvSpPr>
        <p:spPr>
          <a:xfrm>
            <a:off x="17323"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dirty="0">
              <a:solidFill>
                <a:schemeClr val="lt1"/>
              </a:solidFill>
              <a:latin typeface="Arial"/>
              <a:ea typeface="Arial"/>
              <a:cs typeface="Arial"/>
              <a:sym typeface="Arial"/>
            </a:endParaRPr>
          </a:p>
        </p:txBody>
      </p:sp>
      <p:sp>
        <p:nvSpPr>
          <p:cNvPr id="123" name="Google Shape;123;p3"/>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4" name="Google Shape;124;p3"/>
          <p:cNvSpPr txBox="1">
            <a:spLocks noGrp="1"/>
          </p:cNvSpPr>
          <p:nvPr>
            <p:ph type="title"/>
          </p:nvPr>
        </p:nvSpPr>
        <p:spPr>
          <a:xfrm>
            <a:off x="284275" y="673775"/>
            <a:ext cx="5006400" cy="241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High Intensity Interval Training</a:t>
            </a:r>
            <a:endParaRPr sz="4800" dirty="0"/>
          </a:p>
        </p:txBody>
      </p:sp>
      <p:sp>
        <p:nvSpPr>
          <p:cNvPr id="125" name="Google Shape;125;p3"/>
          <p:cNvSpPr txBox="1">
            <a:spLocks noGrp="1"/>
          </p:cNvSpPr>
          <p:nvPr>
            <p:ph type="body" idx="1"/>
          </p:nvPr>
        </p:nvSpPr>
        <p:spPr>
          <a:xfrm>
            <a:off x="6111798" y="324064"/>
            <a:ext cx="5882081" cy="4080625"/>
          </a:xfrm>
          <a:prstGeom prst="rect">
            <a:avLst/>
          </a:prstGeom>
          <a:noFill/>
          <a:ln>
            <a:noFill/>
          </a:ln>
        </p:spPr>
        <p:txBody>
          <a:bodyPr spcFirstLastPara="1" wrap="square" lIns="91425" tIns="45700" rIns="91425" bIns="45700" anchor="t" anchorCtr="0">
            <a:normAutofit fontScale="92500"/>
          </a:bodyPr>
          <a:lstStyle/>
          <a:p>
            <a:pPr algn="l">
              <a:lnSpc>
                <a:spcPct val="120000"/>
              </a:lnSpc>
              <a:spcBef>
                <a:spcPts val="0"/>
              </a:spcBef>
              <a:buFont typeface="Arial" panose="020B0604020202020204" pitchFamily="34" charset="0"/>
              <a:buChar char="•"/>
            </a:pPr>
            <a:r>
              <a:rPr lang="en-GB" sz="2400" dirty="0">
                <a:solidFill>
                  <a:srgbClr val="000000"/>
                </a:solidFill>
                <a:latin typeface="+mn-lt"/>
              </a:rPr>
              <a:t>HIIT workouts shift your body from periods of aerobic activity to periods of anaerobic activity. When your body is in “aerobic mode,” your body is using oxygen. When your body is in “anaerobic mode,” your body is using its stored energy instead of oxygen.</a:t>
            </a:r>
          </a:p>
          <a:p>
            <a:pPr algn="l">
              <a:lnSpc>
                <a:spcPct val="120000"/>
              </a:lnSpc>
              <a:spcBef>
                <a:spcPts val="0"/>
              </a:spcBef>
              <a:buFont typeface="Arial" panose="020B0604020202020204" pitchFamily="34" charset="0"/>
              <a:buChar char="•"/>
            </a:pPr>
            <a:r>
              <a:rPr lang="en-GB" sz="2400" dirty="0">
                <a:solidFill>
                  <a:srgbClr val="000000"/>
                </a:solidFill>
                <a:latin typeface="+mn-lt"/>
              </a:rPr>
              <a:t>These workouts typically last under 30 minutes due to their high intensity nature.</a:t>
            </a:r>
          </a:p>
        </p:txBody>
      </p:sp>
      <p:pic>
        <p:nvPicPr>
          <p:cNvPr id="12" name="Picture 11" descr="A picture containing text&#10;&#10;Description automatically generated">
            <a:extLst>
              <a:ext uri="{FF2B5EF4-FFF2-40B4-BE49-F238E27FC236}">
                <a16:creationId xmlns:a16="http://schemas.microsoft.com/office/drawing/2014/main" id="{96618B9D-A7E4-4FD9-B53F-78356B480DE2}"/>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12290" name="Picture 2" descr="10+ Free Burpee &amp; Push Up Photos - Pixabay">
            <a:extLst>
              <a:ext uri="{FF2B5EF4-FFF2-40B4-BE49-F238E27FC236}">
                <a16:creationId xmlns:a16="http://schemas.microsoft.com/office/drawing/2014/main" id="{F559B5D1-B7CB-45E3-8C97-0EBC4B4CC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639" y="4179147"/>
            <a:ext cx="4081026" cy="252281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51C3476-2B59-4463-B064-DAC66FBDEB2A}"/>
              </a:ext>
            </a:extLst>
          </p:cNvPr>
          <p:cNvSpPr txBox="1"/>
          <p:nvPr/>
        </p:nvSpPr>
        <p:spPr>
          <a:xfrm>
            <a:off x="282673" y="4821509"/>
            <a:ext cx="5125442" cy="1821011"/>
          </a:xfrm>
          <a:prstGeom prst="rect">
            <a:avLst/>
          </a:prstGeom>
          <a:noFill/>
        </p:spPr>
        <p:txBody>
          <a:bodyPr wrap="square">
            <a:spAutoFit/>
          </a:bodyPr>
          <a:lstStyle/>
          <a:p>
            <a:pPr marL="514350" lvl="0" indent="-514350" algn="l" rtl="0">
              <a:spcBef>
                <a:spcPts val="1000"/>
              </a:spcBef>
              <a:spcAft>
                <a:spcPts val="0"/>
              </a:spcAft>
              <a:buFont typeface="+mj-lt"/>
              <a:buAutoNum type="arabicPeriod"/>
            </a:pPr>
            <a:r>
              <a:rPr lang="en-GB" sz="2600" dirty="0">
                <a:solidFill>
                  <a:schemeClr val="dk1"/>
                </a:solidFill>
              </a:rPr>
              <a:t>What are the risks associated with HIIT training?</a:t>
            </a:r>
          </a:p>
          <a:p>
            <a:pPr marL="514350" lvl="0" indent="-514350" algn="l" rtl="0">
              <a:spcBef>
                <a:spcPts val="1000"/>
              </a:spcBef>
              <a:spcAft>
                <a:spcPts val="0"/>
              </a:spcAft>
              <a:buFont typeface="+mj-lt"/>
              <a:buAutoNum type="arabicPeriod"/>
            </a:pPr>
            <a:r>
              <a:rPr lang="en-GB" sz="2600" dirty="0">
                <a:solidFill>
                  <a:schemeClr val="dk1"/>
                </a:solidFill>
              </a:rPr>
              <a:t>How can it be made easier or harder?</a:t>
            </a:r>
          </a:p>
        </p:txBody>
      </p:sp>
    </p:spTree>
    <p:extLst>
      <p:ext uri="{BB962C8B-B14F-4D97-AF65-F5344CB8AC3E}">
        <p14:creationId xmlns:p14="http://schemas.microsoft.com/office/powerpoint/2010/main" val="3242082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solidFill>
                <a:schemeClr val="lt1"/>
              </a:solidFill>
              <a:latin typeface="Arial"/>
              <a:ea typeface="Arial"/>
              <a:cs typeface="Arial"/>
              <a:sym typeface="Arial"/>
            </a:endParaRPr>
          </a:p>
        </p:txBody>
      </p:sp>
      <p:sp>
        <p:nvSpPr>
          <p:cNvPr id="131" name="Google Shape;131;p4"/>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32" name="Google Shape;132;p4"/>
          <p:cNvSpPr txBox="1">
            <a:spLocks noGrp="1"/>
          </p:cNvSpPr>
          <p:nvPr>
            <p:ph type="title"/>
          </p:nvPr>
        </p:nvSpPr>
        <p:spPr>
          <a:xfrm>
            <a:off x="236897" y="673775"/>
            <a:ext cx="4775369" cy="241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Cardiovascular Endurance</a:t>
            </a:r>
            <a:endParaRPr dirty="0"/>
          </a:p>
        </p:txBody>
      </p:sp>
      <p:sp>
        <p:nvSpPr>
          <p:cNvPr id="133" name="Google Shape;133;p4"/>
          <p:cNvSpPr txBox="1">
            <a:spLocks noGrp="1"/>
          </p:cNvSpPr>
          <p:nvPr>
            <p:ph type="body" idx="1"/>
          </p:nvPr>
        </p:nvSpPr>
        <p:spPr>
          <a:xfrm>
            <a:off x="6092836" y="250859"/>
            <a:ext cx="5659192" cy="3799594"/>
          </a:xfrm>
          <a:prstGeom prst="rect">
            <a:avLst/>
          </a:prstGeom>
          <a:noFill/>
          <a:ln>
            <a:noFill/>
          </a:ln>
        </p:spPr>
        <p:txBody>
          <a:bodyPr spcFirstLastPara="1" wrap="square" lIns="91425" tIns="45700" rIns="91425" bIns="45700" anchor="t" anchorCtr="0">
            <a:normAutofit fontScale="92500"/>
          </a:bodyPr>
          <a:lstStyle/>
          <a:p>
            <a:pPr marL="230400" indent="-176400">
              <a:spcBef>
                <a:spcPts val="0"/>
              </a:spcBef>
              <a:buSzPts val="2400"/>
            </a:pPr>
            <a:r>
              <a:rPr lang="en-GB" sz="2600" b="1" dirty="0"/>
              <a:t>Cardiovascular endurance </a:t>
            </a:r>
            <a:r>
              <a:rPr lang="en-GB" sz="2600" dirty="0"/>
              <a:t>is how efficiently your heart, blood vessels, and lungs to supply oxygen rich blood to working muscles during physical activity (aerobic activity like walking, running, cycling or playing a sport) for a prolonged period of time or for more than 90 seconds.</a:t>
            </a:r>
            <a:br>
              <a:rPr lang="en-GB" sz="2600" dirty="0"/>
            </a:br>
            <a:endParaRPr lang="en-GB" sz="2600" dirty="0"/>
          </a:p>
        </p:txBody>
      </p:sp>
      <p:pic>
        <p:nvPicPr>
          <p:cNvPr id="8" name="Picture 7" descr="A picture containing text&#10;&#10;Description automatically generated">
            <a:extLst>
              <a:ext uri="{FF2B5EF4-FFF2-40B4-BE49-F238E27FC236}">
                <a16:creationId xmlns:a16="http://schemas.microsoft.com/office/drawing/2014/main" id="{454D1A20-51DD-4D60-BDDE-1249BB262262}"/>
              </a:ext>
            </a:extLst>
          </p:cNvPr>
          <p:cNvPicPr>
            <a:picLocks noChangeAspect="1"/>
          </p:cNvPicPr>
          <p:nvPr/>
        </p:nvPicPr>
        <p:blipFill>
          <a:blip r:embed="rId3"/>
          <a:stretch>
            <a:fillRect/>
          </a:stretch>
        </p:blipFill>
        <p:spPr>
          <a:xfrm>
            <a:off x="10949517" y="6041859"/>
            <a:ext cx="1044363" cy="696242"/>
          </a:xfrm>
          <a:prstGeom prst="rect">
            <a:avLst/>
          </a:prstGeom>
        </p:spPr>
      </p:pic>
      <p:sp>
        <p:nvSpPr>
          <p:cNvPr id="15" name="TextBox 14">
            <a:extLst>
              <a:ext uri="{FF2B5EF4-FFF2-40B4-BE49-F238E27FC236}">
                <a16:creationId xmlns:a16="http://schemas.microsoft.com/office/drawing/2014/main" id="{3B186739-9C57-4B91-94F9-DDD8E1102B56}"/>
              </a:ext>
            </a:extLst>
          </p:cNvPr>
          <p:cNvSpPr txBox="1"/>
          <p:nvPr/>
        </p:nvSpPr>
        <p:spPr>
          <a:xfrm>
            <a:off x="250983" y="4510435"/>
            <a:ext cx="4688463" cy="1292662"/>
          </a:xfrm>
          <a:prstGeom prst="rect">
            <a:avLst/>
          </a:prstGeom>
          <a:noFill/>
        </p:spPr>
        <p:txBody>
          <a:bodyPr wrap="square">
            <a:spAutoFit/>
          </a:bodyPr>
          <a:lstStyle/>
          <a:p>
            <a:pPr marL="514350" lvl="0" indent="-514350" algn="l" rtl="0">
              <a:spcBef>
                <a:spcPts val="1000"/>
              </a:spcBef>
              <a:spcAft>
                <a:spcPts val="0"/>
              </a:spcAft>
              <a:buFont typeface="+mj-lt"/>
              <a:buAutoNum type="arabicPeriod"/>
            </a:pPr>
            <a:r>
              <a:rPr lang="en-GB" sz="2600" dirty="0">
                <a:solidFill>
                  <a:schemeClr val="dk1"/>
                </a:solidFill>
              </a:rPr>
              <a:t>What sports require a high level of cardiovascular endurance?</a:t>
            </a:r>
          </a:p>
        </p:txBody>
      </p:sp>
      <p:sp>
        <p:nvSpPr>
          <p:cNvPr id="12" name="Action Button: End 1">
            <a:hlinkClick r:id="rId4" highlightClick="1"/>
            <a:extLst>
              <a:ext uri="{FF2B5EF4-FFF2-40B4-BE49-F238E27FC236}">
                <a16:creationId xmlns:a16="http://schemas.microsoft.com/office/drawing/2014/main" id="{1D751FAB-9078-4BEA-9398-5D01DB09B6AE}"/>
              </a:ext>
            </a:extLst>
          </p:cNvPr>
          <p:cNvSpPr>
            <a:spLocks noChangeArrowheads="1"/>
          </p:cNvSpPr>
          <p:nvPr/>
        </p:nvSpPr>
        <p:spPr bwMode="auto">
          <a:xfrm>
            <a:off x="4690534" y="6198351"/>
            <a:ext cx="931863" cy="539750"/>
          </a:xfrm>
          <a:prstGeom prst="actionButtonEnd">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grpSp>
        <p:nvGrpSpPr>
          <p:cNvPr id="9" name="Group 11">
            <a:extLst>
              <a:ext uri="{FF2B5EF4-FFF2-40B4-BE49-F238E27FC236}">
                <a16:creationId xmlns:a16="http://schemas.microsoft.com/office/drawing/2014/main" id="{6C62A718-3B9F-4D96-8B71-60311635788D}"/>
              </a:ext>
            </a:extLst>
          </p:cNvPr>
          <p:cNvGrpSpPr>
            <a:grpSpLocks/>
          </p:cNvGrpSpPr>
          <p:nvPr/>
        </p:nvGrpSpPr>
        <p:grpSpPr bwMode="auto">
          <a:xfrm>
            <a:off x="4353984" y="5731626"/>
            <a:ext cx="2241550" cy="730250"/>
            <a:chOff x="278825" y="5372411"/>
            <a:chExt cx="2242358" cy="729744"/>
          </a:xfrm>
        </p:grpSpPr>
        <p:sp>
          <p:nvSpPr>
            <p:cNvPr id="10" name="Curved Right Arrow 8">
              <a:extLst>
                <a:ext uri="{FF2B5EF4-FFF2-40B4-BE49-F238E27FC236}">
                  <a16:creationId xmlns:a16="http://schemas.microsoft.com/office/drawing/2014/main" id="{4939481A-8726-4D08-86B3-AAAB70F96F03}"/>
                </a:ext>
              </a:extLst>
            </p:cNvPr>
            <p:cNvSpPr/>
            <p:nvPr/>
          </p:nvSpPr>
          <p:spPr bwMode="auto">
            <a:xfrm rot="602596">
              <a:off x="278825" y="5453318"/>
              <a:ext cx="287442" cy="648837"/>
            </a:xfrm>
            <a:prstGeom prst="curvedRightArrow">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GB" b="0">
                <a:ln w="0"/>
                <a:effectLst>
                  <a:outerShdw blurRad="38100" dist="19050" dir="2700000" algn="tl" rotWithShape="0">
                    <a:schemeClr val="dk1">
                      <a:alpha val="40000"/>
                    </a:schemeClr>
                  </a:outerShdw>
                </a:effectLst>
                <a:latin typeface="Arial" charset="0"/>
              </a:endParaRPr>
            </a:p>
          </p:txBody>
        </p:sp>
        <p:sp>
          <p:nvSpPr>
            <p:cNvPr id="11" name="TextBox 8">
              <a:extLst>
                <a:ext uri="{FF2B5EF4-FFF2-40B4-BE49-F238E27FC236}">
                  <a16:creationId xmlns:a16="http://schemas.microsoft.com/office/drawing/2014/main" id="{1AD8C078-953B-4729-9327-3121E0456F73}"/>
                </a:ext>
              </a:extLst>
            </p:cNvPr>
            <p:cNvSpPr txBox="1">
              <a:spLocks noChangeArrowheads="1"/>
            </p:cNvSpPr>
            <p:nvPr/>
          </p:nvSpPr>
          <p:spPr bwMode="auto">
            <a:xfrm rot="422045">
              <a:off x="576967" y="5372411"/>
              <a:ext cx="1944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dirty="0">
                  <a:solidFill>
                    <a:schemeClr val="tx1"/>
                  </a:solidFill>
                  <a:latin typeface="Mistral" panose="03090702030407020403" pitchFamily="66" charset="0"/>
                </a:rPr>
                <a:t>Watch me</a:t>
              </a:r>
            </a:p>
          </p:txBody>
        </p:sp>
      </p:grpSp>
      <p:pic>
        <p:nvPicPr>
          <p:cNvPr id="13314" name="Picture 2" descr="Cardiovascular Endurance: What It Is and How You Can Improve It - Biostrap">
            <a:extLst>
              <a:ext uri="{FF2B5EF4-FFF2-40B4-BE49-F238E27FC236}">
                <a16:creationId xmlns:a16="http://schemas.microsoft.com/office/drawing/2014/main" id="{DD4BCE8D-F309-4880-B567-D0F8C78FB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8649" y="3772747"/>
            <a:ext cx="4754176" cy="296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404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2" name="Google Shape;222;p15"/>
          <p:cNvSpPr/>
          <p:nvPr/>
        </p:nvSpPr>
        <p:spPr>
          <a:xfrm>
            <a:off x="575564" y="493776"/>
            <a:ext cx="11040872" cy="5722227"/>
          </a:xfrm>
          <a:custGeom>
            <a:avLst/>
            <a:gdLst/>
            <a:ahLst/>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23" name="Google Shape;223;p15"/>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Practical – HIIT Workout</a:t>
            </a:r>
            <a:endParaRPr sz="4800" dirty="0"/>
          </a:p>
        </p:txBody>
      </p:sp>
      <p:sp>
        <p:nvSpPr>
          <p:cNvPr id="224" name="Google Shape;224;p15"/>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5" name="Google Shape;225;p15"/>
          <p:cNvSpPr txBox="1">
            <a:spLocks noGrp="1"/>
          </p:cNvSpPr>
          <p:nvPr>
            <p:ph type="body" idx="1"/>
          </p:nvPr>
        </p:nvSpPr>
        <p:spPr>
          <a:xfrm>
            <a:off x="1151469" y="2607733"/>
            <a:ext cx="4558452" cy="3362294"/>
          </a:xfrm>
          <a:prstGeom prst="rect">
            <a:avLst/>
          </a:prstGeom>
          <a:noFill/>
          <a:ln>
            <a:noFill/>
          </a:ln>
        </p:spPr>
        <p:txBody>
          <a:bodyPr spcFirstLastPara="1" wrap="square" lIns="91425" tIns="45700" rIns="91425" bIns="45700" anchor="t" anchorCtr="0">
            <a:normAutofit/>
          </a:bodyPr>
          <a:lstStyle/>
          <a:p>
            <a:pPr marL="228600" lvl="0" indent="-203200" rtl="0">
              <a:lnSpc>
                <a:spcPct val="100000"/>
              </a:lnSpc>
              <a:spcBef>
                <a:spcPts val="0"/>
              </a:spcBef>
              <a:spcAft>
                <a:spcPts val="0"/>
              </a:spcAft>
              <a:buClr>
                <a:schemeClr val="lt1"/>
              </a:buClr>
              <a:buSzPts val="2200"/>
              <a:buChar char="•"/>
            </a:pPr>
            <a:r>
              <a:rPr lang="en-US" sz="2600" dirty="0">
                <a:solidFill>
                  <a:schemeClr val="lt1"/>
                </a:solidFill>
              </a:rPr>
              <a:t>This practical can be done anywhere with a little bit of space around you. </a:t>
            </a:r>
          </a:p>
          <a:p>
            <a:pPr marL="228600" lvl="0" indent="-203200" rtl="0">
              <a:lnSpc>
                <a:spcPct val="100000"/>
              </a:lnSpc>
              <a:spcBef>
                <a:spcPts val="0"/>
              </a:spcBef>
              <a:spcAft>
                <a:spcPts val="0"/>
              </a:spcAft>
              <a:buClr>
                <a:schemeClr val="lt1"/>
              </a:buClr>
              <a:buSzPts val="2200"/>
              <a:buChar char="•"/>
            </a:pPr>
            <a:r>
              <a:rPr lang="en-GB" sz="2600" dirty="0">
                <a:solidFill>
                  <a:schemeClr val="lt1"/>
                </a:solidFill>
              </a:rPr>
              <a:t>It will be a series of intense exercises for 30 seconds. </a:t>
            </a:r>
          </a:p>
          <a:p>
            <a:pPr marL="228600" lvl="0" indent="-203200" rtl="0">
              <a:lnSpc>
                <a:spcPct val="100000"/>
              </a:lnSpc>
              <a:spcBef>
                <a:spcPts val="0"/>
              </a:spcBef>
              <a:spcAft>
                <a:spcPts val="0"/>
              </a:spcAft>
              <a:buClr>
                <a:schemeClr val="lt1"/>
              </a:buClr>
              <a:buSzPts val="2200"/>
              <a:buChar char="•"/>
            </a:pPr>
            <a:r>
              <a:rPr lang="en-GB" sz="2600" dirty="0">
                <a:solidFill>
                  <a:schemeClr val="lt1"/>
                </a:solidFill>
              </a:rPr>
              <a:t>Have your water ready!</a:t>
            </a:r>
            <a:endParaRPr lang="en-US" sz="2600" dirty="0">
              <a:solidFill>
                <a:schemeClr val="lt1"/>
              </a:solidFill>
            </a:endParaRPr>
          </a:p>
        </p:txBody>
      </p:sp>
      <p:pic>
        <p:nvPicPr>
          <p:cNvPr id="8" name="Picture 7" descr="A picture containing text&#10;&#10;Description automatically generated">
            <a:extLst>
              <a:ext uri="{FF2B5EF4-FFF2-40B4-BE49-F238E27FC236}">
                <a16:creationId xmlns:a16="http://schemas.microsoft.com/office/drawing/2014/main" id="{ACBCA9E3-F6D8-4900-AF06-26AD989CB59D}"/>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4" name="Picture 3">
            <a:extLst>
              <a:ext uri="{FF2B5EF4-FFF2-40B4-BE49-F238E27FC236}">
                <a16:creationId xmlns:a16="http://schemas.microsoft.com/office/drawing/2014/main" id="{7DA5FADE-1C5A-4B53-A3AF-F391A6C97ABC}"/>
              </a:ext>
            </a:extLst>
          </p:cNvPr>
          <p:cNvPicPr>
            <a:picLocks noChangeAspect="1"/>
          </p:cNvPicPr>
          <p:nvPr/>
        </p:nvPicPr>
        <p:blipFill>
          <a:blip r:embed="rId4"/>
          <a:stretch>
            <a:fillRect/>
          </a:stretch>
        </p:blipFill>
        <p:spPr>
          <a:xfrm>
            <a:off x="5927636" y="2725250"/>
            <a:ext cx="5147272" cy="2674262"/>
          </a:xfrm>
          <a:prstGeom prst="rect">
            <a:avLst/>
          </a:prstGeom>
        </p:spPr>
      </p:pic>
    </p:spTree>
    <p:extLst>
      <p:ext uri="{BB962C8B-B14F-4D97-AF65-F5344CB8AC3E}">
        <p14:creationId xmlns:p14="http://schemas.microsoft.com/office/powerpoint/2010/main" val="4124675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17"/>
          <p:cNvSpPr/>
          <p:nvPr/>
        </p:nvSpPr>
        <p:spPr>
          <a:xfrm>
            <a:off x="575564" y="493776"/>
            <a:ext cx="11040872" cy="5722227"/>
          </a:xfrm>
          <a:custGeom>
            <a:avLst/>
            <a:gdLst/>
            <a:ahLst/>
            <a:cxnLst/>
            <a:rect l="l" t="t" r="r" b="b"/>
            <a:pathLst>
              <a:path w="11040872" h="5722227" fill="none" extrusionOk="0">
                <a:moveTo>
                  <a:pt x="0" y="0"/>
                </a:moveTo>
                <a:cubicBezTo>
                  <a:pt x="193592" y="6224"/>
                  <a:pt x="601481" y="42917"/>
                  <a:pt x="910872" y="0"/>
                </a:cubicBezTo>
                <a:cubicBezTo>
                  <a:pt x="1220263" y="-42917"/>
                  <a:pt x="1370975" y="12188"/>
                  <a:pt x="1821744" y="0"/>
                </a:cubicBezTo>
                <a:cubicBezTo>
                  <a:pt x="2272513" y="-12188"/>
                  <a:pt x="2243945" y="-6271"/>
                  <a:pt x="2511798" y="0"/>
                </a:cubicBezTo>
                <a:cubicBezTo>
                  <a:pt x="2779651" y="6271"/>
                  <a:pt x="2961954" y="-6589"/>
                  <a:pt x="3312262" y="0"/>
                </a:cubicBezTo>
                <a:cubicBezTo>
                  <a:pt x="3662570" y="6589"/>
                  <a:pt x="3695138" y="3008"/>
                  <a:pt x="4002316" y="0"/>
                </a:cubicBezTo>
                <a:cubicBezTo>
                  <a:pt x="4309494" y="-3008"/>
                  <a:pt x="4393447" y="-11115"/>
                  <a:pt x="4692371" y="0"/>
                </a:cubicBezTo>
                <a:cubicBezTo>
                  <a:pt x="4991295" y="11115"/>
                  <a:pt x="5213542" y="-5299"/>
                  <a:pt x="5382425" y="0"/>
                </a:cubicBezTo>
                <a:cubicBezTo>
                  <a:pt x="5551308" y="5299"/>
                  <a:pt x="5648021" y="11335"/>
                  <a:pt x="5741253" y="0"/>
                </a:cubicBezTo>
                <a:cubicBezTo>
                  <a:pt x="5834485" y="-11335"/>
                  <a:pt x="6259648" y="-13136"/>
                  <a:pt x="6541717" y="0"/>
                </a:cubicBezTo>
                <a:cubicBezTo>
                  <a:pt x="6823786" y="13136"/>
                  <a:pt x="6733802" y="-6108"/>
                  <a:pt x="6900545" y="0"/>
                </a:cubicBezTo>
                <a:cubicBezTo>
                  <a:pt x="7067288" y="6108"/>
                  <a:pt x="7323355" y="24168"/>
                  <a:pt x="7590600" y="0"/>
                </a:cubicBezTo>
                <a:cubicBezTo>
                  <a:pt x="7857845" y="-24168"/>
                  <a:pt x="8117504" y="38708"/>
                  <a:pt x="8501471" y="0"/>
                </a:cubicBezTo>
                <a:cubicBezTo>
                  <a:pt x="8885438" y="-38708"/>
                  <a:pt x="8998654" y="-37342"/>
                  <a:pt x="9412343" y="0"/>
                </a:cubicBezTo>
                <a:cubicBezTo>
                  <a:pt x="9826032" y="37342"/>
                  <a:pt x="9895725" y="7712"/>
                  <a:pt x="10212807" y="0"/>
                </a:cubicBezTo>
                <a:cubicBezTo>
                  <a:pt x="10529889" y="-7712"/>
                  <a:pt x="10868714" y="4378"/>
                  <a:pt x="11040872" y="0"/>
                </a:cubicBezTo>
                <a:cubicBezTo>
                  <a:pt x="11043731" y="126419"/>
                  <a:pt x="11023020" y="340205"/>
                  <a:pt x="11040872" y="464136"/>
                </a:cubicBezTo>
                <a:cubicBezTo>
                  <a:pt x="11058724" y="588067"/>
                  <a:pt x="11029141" y="954408"/>
                  <a:pt x="11040872" y="1099939"/>
                </a:cubicBezTo>
                <a:cubicBezTo>
                  <a:pt x="11052603" y="1245470"/>
                  <a:pt x="11062638" y="1462876"/>
                  <a:pt x="11040872" y="1735742"/>
                </a:cubicBezTo>
                <a:cubicBezTo>
                  <a:pt x="11019106" y="2008608"/>
                  <a:pt x="11024038" y="2070917"/>
                  <a:pt x="11040872" y="2314323"/>
                </a:cubicBezTo>
                <a:cubicBezTo>
                  <a:pt x="11057706" y="2557729"/>
                  <a:pt x="11069457" y="2766692"/>
                  <a:pt x="11040872" y="3064570"/>
                </a:cubicBezTo>
                <a:cubicBezTo>
                  <a:pt x="11012287" y="3362448"/>
                  <a:pt x="11046770" y="3457258"/>
                  <a:pt x="11040872" y="3585929"/>
                </a:cubicBezTo>
                <a:cubicBezTo>
                  <a:pt x="11034974" y="3714600"/>
                  <a:pt x="11008593" y="4061907"/>
                  <a:pt x="11040872" y="4336176"/>
                </a:cubicBezTo>
                <a:cubicBezTo>
                  <a:pt x="11073151" y="4610445"/>
                  <a:pt x="11024061" y="4741691"/>
                  <a:pt x="11040872" y="4857535"/>
                </a:cubicBezTo>
                <a:cubicBezTo>
                  <a:pt x="11057683" y="4973379"/>
                  <a:pt x="11061382" y="5390575"/>
                  <a:pt x="11040872" y="5722227"/>
                </a:cubicBezTo>
                <a:cubicBezTo>
                  <a:pt x="10705289" y="5754948"/>
                  <a:pt x="10500356" y="5715132"/>
                  <a:pt x="10130000" y="5722227"/>
                </a:cubicBezTo>
                <a:cubicBezTo>
                  <a:pt x="9759644" y="5729322"/>
                  <a:pt x="9690200" y="5718288"/>
                  <a:pt x="9550354" y="5722227"/>
                </a:cubicBezTo>
                <a:cubicBezTo>
                  <a:pt x="9410508" y="5726166"/>
                  <a:pt x="9085883" y="5714152"/>
                  <a:pt x="8749891" y="5722227"/>
                </a:cubicBezTo>
                <a:cubicBezTo>
                  <a:pt x="8413899" y="5730302"/>
                  <a:pt x="8487114" y="5705710"/>
                  <a:pt x="8391063" y="5722227"/>
                </a:cubicBezTo>
                <a:cubicBezTo>
                  <a:pt x="8295012" y="5738744"/>
                  <a:pt x="7670612" y="5701988"/>
                  <a:pt x="7480191" y="5722227"/>
                </a:cubicBezTo>
                <a:cubicBezTo>
                  <a:pt x="7289770" y="5742466"/>
                  <a:pt x="7167607" y="5741605"/>
                  <a:pt x="6900545" y="5722227"/>
                </a:cubicBezTo>
                <a:cubicBezTo>
                  <a:pt x="6633483" y="5702849"/>
                  <a:pt x="6439920" y="5728897"/>
                  <a:pt x="6210491" y="5722227"/>
                </a:cubicBezTo>
                <a:cubicBezTo>
                  <a:pt x="5981062" y="5715557"/>
                  <a:pt x="5915480" y="5731659"/>
                  <a:pt x="5741253" y="5722227"/>
                </a:cubicBezTo>
                <a:cubicBezTo>
                  <a:pt x="5567026" y="5712795"/>
                  <a:pt x="5278617" y="5707418"/>
                  <a:pt x="4940790" y="5722227"/>
                </a:cubicBezTo>
                <a:cubicBezTo>
                  <a:pt x="4602963" y="5737036"/>
                  <a:pt x="4321539" y="5753746"/>
                  <a:pt x="4029918" y="5722227"/>
                </a:cubicBezTo>
                <a:cubicBezTo>
                  <a:pt x="3738297" y="5690708"/>
                  <a:pt x="3717506" y="5732521"/>
                  <a:pt x="3450273" y="5722227"/>
                </a:cubicBezTo>
                <a:cubicBezTo>
                  <a:pt x="3183041" y="5711933"/>
                  <a:pt x="2913596" y="5698063"/>
                  <a:pt x="2539401" y="5722227"/>
                </a:cubicBezTo>
                <a:cubicBezTo>
                  <a:pt x="2165206" y="5746391"/>
                  <a:pt x="2032456" y="5707324"/>
                  <a:pt x="1849346" y="5722227"/>
                </a:cubicBezTo>
                <a:cubicBezTo>
                  <a:pt x="1666237" y="5737130"/>
                  <a:pt x="1209225" y="5720784"/>
                  <a:pt x="938474" y="5722227"/>
                </a:cubicBezTo>
                <a:cubicBezTo>
                  <a:pt x="667723" y="5723670"/>
                  <a:pt x="389175" y="5759320"/>
                  <a:pt x="0" y="5722227"/>
                </a:cubicBezTo>
                <a:cubicBezTo>
                  <a:pt x="-10554" y="5514969"/>
                  <a:pt x="-3520" y="5347189"/>
                  <a:pt x="0" y="5200869"/>
                </a:cubicBezTo>
                <a:cubicBezTo>
                  <a:pt x="3520" y="5054549"/>
                  <a:pt x="11246" y="4701970"/>
                  <a:pt x="0" y="4507843"/>
                </a:cubicBezTo>
                <a:cubicBezTo>
                  <a:pt x="-11246" y="4313716"/>
                  <a:pt x="10271" y="4091344"/>
                  <a:pt x="0" y="3814818"/>
                </a:cubicBezTo>
                <a:cubicBezTo>
                  <a:pt x="-10271" y="3538293"/>
                  <a:pt x="31723" y="3330628"/>
                  <a:pt x="0" y="3064570"/>
                </a:cubicBezTo>
                <a:cubicBezTo>
                  <a:pt x="-31723" y="2798512"/>
                  <a:pt x="-5483" y="2770126"/>
                  <a:pt x="0" y="2600434"/>
                </a:cubicBezTo>
                <a:cubicBezTo>
                  <a:pt x="5483" y="2430742"/>
                  <a:pt x="10642" y="2318769"/>
                  <a:pt x="0" y="2136298"/>
                </a:cubicBezTo>
                <a:cubicBezTo>
                  <a:pt x="-10642" y="1953827"/>
                  <a:pt x="-10005" y="1555188"/>
                  <a:pt x="0" y="1386051"/>
                </a:cubicBezTo>
                <a:cubicBezTo>
                  <a:pt x="10005" y="1216914"/>
                  <a:pt x="-22640" y="953234"/>
                  <a:pt x="0" y="807470"/>
                </a:cubicBezTo>
                <a:cubicBezTo>
                  <a:pt x="22640" y="661706"/>
                  <a:pt x="-32744" y="287432"/>
                  <a:pt x="0" y="0"/>
                </a:cubicBezTo>
                <a:close/>
              </a:path>
              <a:path w="11040872" h="5722227" extrusionOk="0">
                <a:moveTo>
                  <a:pt x="0" y="0"/>
                </a:moveTo>
                <a:cubicBezTo>
                  <a:pt x="169384" y="-10635"/>
                  <a:pt x="370826" y="9208"/>
                  <a:pt x="579646" y="0"/>
                </a:cubicBezTo>
                <a:cubicBezTo>
                  <a:pt x="788466" y="-9208"/>
                  <a:pt x="775343" y="6784"/>
                  <a:pt x="938474" y="0"/>
                </a:cubicBezTo>
                <a:cubicBezTo>
                  <a:pt x="1101605" y="-6784"/>
                  <a:pt x="1565487" y="3846"/>
                  <a:pt x="1849346" y="0"/>
                </a:cubicBezTo>
                <a:cubicBezTo>
                  <a:pt x="2133205" y="-3846"/>
                  <a:pt x="2146701" y="-4656"/>
                  <a:pt x="2428992" y="0"/>
                </a:cubicBezTo>
                <a:cubicBezTo>
                  <a:pt x="2711283" y="4656"/>
                  <a:pt x="2812175" y="-11466"/>
                  <a:pt x="3008638" y="0"/>
                </a:cubicBezTo>
                <a:cubicBezTo>
                  <a:pt x="3205101" y="11466"/>
                  <a:pt x="3727763" y="-32961"/>
                  <a:pt x="3919510" y="0"/>
                </a:cubicBezTo>
                <a:cubicBezTo>
                  <a:pt x="4111257" y="32961"/>
                  <a:pt x="4220253" y="-16430"/>
                  <a:pt x="4388747" y="0"/>
                </a:cubicBezTo>
                <a:cubicBezTo>
                  <a:pt x="4557241" y="16430"/>
                  <a:pt x="4940065" y="-21977"/>
                  <a:pt x="5299619" y="0"/>
                </a:cubicBezTo>
                <a:cubicBezTo>
                  <a:pt x="5659173" y="21977"/>
                  <a:pt x="5814444" y="26556"/>
                  <a:pt x="6210491" y="0"/>
                </a:cubicBezTo>
                <a:cubicBezTo>
                  <a:pt x="6606538" y="-26556"/>
                  <a:pt x="6659560" y="23104"/>
                  <a:pt x="6900545" y="0"/>
                </a:cubicBezTo>
                <a:cubicBezTo>
                  <a:pt x="7141530" y="-23104"/>
                  <a:pt x="7601869" y="-1869"/>
                  <a:pt x="7811417" y="0"/>
                </a:cubicBezTo>
                <a:cubicBezTo>
                  <a:pt x="8020965" y="1869"/>
                  <a:pt x="8256088" y="4201"/>
                  <a:pt x="8391063" y="0"/>
                </a:cubicBezTo>
                <a:cubicBezTo>
                  <a:pt x="8526038" y="-4201"/>
                  <a:pt x="8809082" y="7677"/>
                  <a:pt x="8970709" y="0"/>
                </a:cubicBezTo>
                <a:cubicBezTo>
                  <a:pt x="9132336" y="-7677"/>
                  <a:pt x="9528709" y="5380"/>
                  <a:pt x="9771172" y="0"/>
                </a:cubicBezTo>
                <a:cubicBezTo>
                  <a:pt x="10013635" y="-5380"/>
                  <a:pt x="10199269" y="-15922"/>
                  <a:pt x="10350818" y="0"/>
                </a:cubicBezTo>
                <a:cubicBezTo>
                  <a:pt x="10502367" y="15922"/>
                  <a:pt x="10835478" y="-34311"/>
                  <a:pt x="11040872" y="0"/>
                </a:cubicBezTo>
                <a:cubicBezTo>
                  <a:pt x="11027923" y="269490"/>
                  <a:pt x="11030065" y="500130"/>
                  <a:pt x="11040872" y="750248"/>
                </a:cubicBezTo>
                <a:cubicBezTo>
                  <a:pt x="11051679" y="1000366"/>
                  <a:pt x="11044602" y="1104921"/>
                  <a:pt x="11040872" y="1443273"/>
                </a:cubicBezTo>
                <a:cubicBezTo>
                  <a:pt x="11037142" y="1781626"/>
                  <a:pt x="11028369" y="1985731"/>
                  <a:pt x="11040872" y="2136298"/>
                </a:cubicBezTo>
                <a:cubicBezTo>
                  <a:pt x="11053375" y="2286866"/>
                  <a:pt x="11023547" y="2489209"/>
                  <a:pt x="11040872" y="2600434"/>
                </a:cubicBezTo>
                <a:cubicBezTo>
                  <a:pt x="11058197" y="2711659"/>
                  <a:pt x="11064151" y="2890371"/>
                  <a:pt x="11040872" y="3121793"/>
                </a:cubicBezTo>
                <a:cubicBezTo>
                  <a:pt x="11017593" y="3353215"/>
                  <a:pt x="11033741" y="3662012"/>
                  <a:pt x="11040872" y="3814818"/>
                </a:cubicBezTo>
                <a:cubicBezTo>
                  <a:pt x="11048003" y="3967624"/>
                  <a:pt x="11043927" y="4184559"/>
                  <a:pt x="11040872" y="4393399"/>
                </a:cubicBezTo>
                <a:cubicBezTo>
                  <a:pt x="11037817" y="4602239"/>
                  <a:pt x="11027191" y="4773425"/>
                  <a:pt x="11040872" y="4914757"/>
                </a:cubicBezTo>
                <a:cubicBezTo>
                  <a:pt x="11054553" y="5056089"/>
                  <a:pt x="11025188" y="5370964"/>
                  <a:pt x="11040872" y="5722227"/>
                </a:cubicBezTo>
                <a:cubicBezTo>
                  <a:pt x="10837462" y="5714031"/>
                  <a:pt x="10531754" y="5749541"/>
                  <a:pt x="10350818" y="5722227"/>
                </a:cubicBezTo>
                <a:cubicBezTo>
                  <a:pt x="10169882" y="5694913"/>
                  <a:pt x="9832506" y="5739195"/>
                  <a:pt x="9660763" y="5722227"/>
                </a:cubicBezTo>
                <a:cubicBezTo>
                  <a:pt x="9489020" y="5705259"/>
                  <a:pt x="9334558" y="5741830"/>
                  <a:pt x="9191526" y="5722227"/>
                </a:cubicBezTo>
                <a:cubicBezTo>
                  <a:pt x="9048494" y="5702624"/>
                  <a:pt x="8640605" y="5761665"/>
                  <a:pt x="8391063" y="5722227"/>
                </a:cubicBezTo>
                <a:cubicBezTo>
                  <a:pt x="8141521" y="5682789"/>
                  <a:pt x="8132030" y="5733336"/>
                  <a:pt x="7921826" y="5722227"/>
                </a:cubicBezTo>
                <a:cubicBezTo>
                  <a:pt x="7711622" y="5711118"/>
                  <a:pt x="7445489" y="5693555"/>
                  <a:pt x="7121362" y="5722227"/>
                </a:cubicBezTo>
                <a:cubicBezTo>
                  <a:pt x="6797235" y="5750899"/>
                  <a:pt x="6940489" y="5715190"/>
                  <a:pt x="6762534" y="5722227"/>
                </a:cubicBezTo>
                <a:cubicBezTo>
                  <a:pt x="6584579" y="5729264"/>
                  <a:pt x="6249483" y="5715060"/>
                  <a:pt x="5962071" y="5722227"/>
                </a:cubicBezTo>
                <a:cubicBezTo>
                  <a:pt x="5674659" y="5729394"/>
                  <a:pt x="5697457" y="5741242"/>
                  <a:pt x="5492834" y="5722227"/>
                </a:cubicBezTo>
                <a:cubicBezTo>
                  <a:pt x="5288211" y="5703212"/>
                  <a:pt x="5223354" y="5727530"/>
                  <a:pt x="5134005" y="5722227"/>
                </a:cubicBezTo>
                <a:cubicBezTo>
                  <a:pt x="5044656" y="5716924"/>
                  <a:pt x="4805771" y="5744749"/>
                  <a:pt x="4664768" y="5722227"/>
                </a:cubicBezTo>
                <a:cubicBezTo>
                  <a:pt x="4523765" y="5699705"/>
                  <a:pt x="4188901" y="5702568"/>
                  <a:pt x="3864305" y="5722227"/>
                </a:cubicBezTo>
                <a:cubicBezTo>
                  <a:pt x="3539709" y="5741886"/>
                  <a:pt x="3626652" y="5738369"/>
                  <a:pt x="3395068" y="5722227"/>
                </a:cubicBezTo>
                <a:cubicBezTo>
                  <a:pt x="3163484" y="5706085"/>
                  <a:pt x="3169858" y="5716523"/>
                  <a:pt x="3036240" y="5722227"/>
                </a:cubicBezTo>
                <a:cubicBezTo>
                  <a:pt x="2902622" y="5727931"/>
                  <a:pt x="2693943" y="5714168"/>
                  <a:pt x="2567003" y="5722227"/>
                </a:cubicBezTo>
                <a:cubicBezTo>
                  <a:pt x="2440063" y="5730286"/>
                  <a:pt x="2221419" y="5730788"/>
                  <a:pt x="1987357" y="5722227"/>
                </a:cubicBezTo>
                <a:cubicBezTo>
                  <a:pt x="1753295" y="5713666"/>
                  <a:pt x="1455082" y="5742374"/>
                  <a:pt x="1297302" y="5722227"/>
                </a:cubicBezTo>
                <a:cubicBezTo>
                  <a:pt x="1139522" y="5702080"/>
                  <a:pt x="1004973" y="5737277"/>
                  <a:pt x="828065" y="5722227"/>
                </a:cubicBezTo>
                <a:cubicBezTo>
                  <a:pt x="651157" y="5707177"/>
                  <a:pt x="277792" y="5734769"/>
                  <a:pt x="0" y="5722227"/>
                </a:cubicBezTo>
                <a:cubicBezTo>
                  <a:pt x="-17642" y="5580983"/>
                  <a:pt x="-4355" y="5260240"/>
                  <a:pt x="0" y="5086424"/>
                </a:cubicBezTo>
                <a:cubicBezTo>
                  <a:pt x="4355" y="4912608"/>
                  <a:pt x="-9208" y="4615040"/>
                  <a:pt x="0" y="4450621"/>
                </a:cubicBezTo>
                <a:cubicBezTo>
                  <a:pt x="9208" y="4286202"/>
                  <a:pt x="21220" y="3942849"/>
                  <a:pt x="0" y="3814818"/>
                </a:cubicBezTo>
                <a:cubicBezTo>
                  <a:pt x="-21220" y="3686787"/>
                  <a:pt x="24895" y="3410535"/>
                  <a:pt x="0" y="3179015"/>
                </a:cubicBezTo>
                <a:cubicBezTo>
                  <a:pt x="-24895" y="2947495"/>
                  <a:pt x="-4041" y="2734935"/>
                  <a:pt x="0" y="2600434"/>
                </a:cubicBezTo>
                <a:cubicBezTo>
                  <a:pt x="4041" y="2465933"/>
                  <a:pt x="-17582" y="2241550"/>
                  <a:pt x="0" y="1907409"/>
                </a:cubicBezTo>
                <a:cubicBezTo>
                  <a:pt x="17582" y="1573269"/>
                  <a:pt x="21210" y="1537696"/>
                  <a:pt x="0" y="1271606"/>
                </a:cubicBezTo>
                <a:cubicBezTo>
                  <a:pt x="-21210" y="1005516"/>
                  <a:pt x="13869" y="478336"/>
                  <a:pt x="0" y="0"/>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7" name="Picture 6" descr="A picture containing text&#10;&#10;Description automatically generated">
            <a:extLst>
              <a:ext uri="{FF2B5EF4-FFF2-40B4-BE49-F238E27FC236}">
                <a16:creationId xmlns:a16="http://schemas.microsoft.com/office/drawing/2014/main" id="{EB696B9C-0337-4297-9951-8C0A3B17B22E}"/>
              </a:ext>
            </a:extLst>
          </p:cNvPr>
          <p:cNvPicPr>
            <a:picLocks noChangeAspect="1"/>
          </p:cNvPicPr>
          <p:nvPr/>
        </p:nvPicPr>
        <p:blipFill>
          <a:blip r:embed="rId4"/>
          <a:stretch>
            <a:fillRect/>
          </a:stretch>
        </p:blipFill>
        <p:spPr>
          <a:xfrm>
            <a:off x="10949517" y="6041859"/>
            <a:ext cx="1044363" cy="696242"/>
          </a:xfrm>
          <a:prstGeom prst="rect">
            <a:avLst/>
          </a:prstGeom>
        </p:spPr>
      </p:pic>
      <p:sp>
        <p:nvSpPr>
          <p:cNvPr id="23" name="TextBox 22">
            <a:extLst>
              <a:ext uri="{FF2B5EF4-FFF2-40B4-BE49-F238E27FC236}">
                <a16:creationId xmlns:a16="http://schemas.microsoft.com/office/drawing/2014/main" id="{5F48D84B-58EB-465B-A9D8-9F5D1A32BFE4}"/>
              </a:ext>
            </a:extLst>
          </p:cNvPr>
          <p:cNvSpPr txBox="1"/>
          <p:nvPr/>
        </p:nvSpPr>
        <p:spPr>
          <a:xfrm rot="16200000">
            <a:off x="-1550395" y="2819768"/>
            <a:ext cx="5278872" cy="923330"/>
          </a:xfrm>
          <a:prstGeom prst="rect">
            <a:avLst/>
          </a:prstGeom>
          <a:noFill/>
        </p:spPr>
        <p:txBody>
          <a:bodyPr wrap="square">
            <a:spAutoFit/>
          </a:bodyPr>
          <a:lstStyle/>
          <a:p>
            <a:pPr marL="0" lvl="0" indent="0" algn="l" rtl="0">
              <a:spcBef>
                <a:spcPts val="1000"/>
              </a:spcBef>
              <a:spcAft>
                <a:spcPts val="0"/>
              </a:spcAft>
              <a:buNone/>
            </a:pPr>
            <a:r>
              <a:rPr lang="en-GB" sz="5400" dirty="0">
                <a:solidFill>
                  <a:schemeClr val="lt1"/>
                </a:solidFill>
              </a:rPr>
              <a:t>Ready, Set, Go!</a:t>
            </a:r>
          </a:p>
        </p:txBody>
      </p:sp>
      <p:pic>
        <p:nvPicPr>
          <p:cNvPr id="2" name="Online Media 1" title="30-Minute HIIT Cardio Workout with Warm Up - No Equipment at Home | SELF">
            <a:hlinkClick r:id="" action="ppaction://media"/>
            <a:extLst>
              <a:ext uri="{FF2B5EF4-FFF2-40B4-BE49-F238E27FC236}">
                <a16:creationId xmlns:a16="http://schemas.microsoft.com/office/drawing/2014/main" id="{1D34DA3A-0BA9-4906-8361-ED6AF8AE87B7}"/>
              </a:ext>
            </a:extLst>
          </p:cNvPr>
          <p:cNvPicPr>
            <a:picLocks noRot="1" noChangeAspect="1"/>
          </p:cNvPicPr>
          <p:nvPr>
            <a:videoFile r:link="rId1"/>
          </p:nvPr>
        </p:nvPicPr>
        <p:blipFill>
          <a:blip r:embed="rId5"/>
          <a:stretch>
            <a:fillRect/>
          </a:stretch>
        </p:blipFill>
        <p:spPr>
          <a:xfrm>
            <a:off x="1771227" y="836788"/>
            <a:ext cx="8998373" cy="5084081"/>
          </a:xfrm>
          <a:prstGeom prst="rect">
            <a:avLst/>
          </a:prstGeom>
        </p:spPr>
      </p:pic>
    </p:spTree>
    <p:extLst>
      <p:ext uri="{BB962C8B-B14F-4D97-AF65-F5344CB8AC3E}">
        <p14:creationId xmlns:p14="http://schemas.microsoft.com/office/powerpoint/2010/main" val="29649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17"/>
          <p:cNvSpPr/>
          <p:nvPr/>
        </p:nvSpPr>
        <p:spPr>
          <a:xfrm>
            <a:off x="575564" y="493776"/>
            <a:ext cx="11040872" cy="5722227"/>
          </a:xfrm>
          <a:custGeom>
            <a:avLst/>
            <a:gdLst/>
            <a:ahLst/>
            <a:cxnLst/>
            <a:rect l="l" t="t" r="r" b="b"/>
            <a:pathLst>
              <a:path w="11040872" h="5722227" fill="none" extrusionOk="0">
                <a:moveTo>
                  <a:pt x="0" y="0"/>
                </a:moveTo>
                <a:cubicBezTo>
                  <a:pt x="193592" y="6224"/>
                  <a:pt x="601481" y="42917"/>
                  <a:pt x="910872" y="0"/>
                </a:cubicBezTo>
                <a:cubicBezTo>
                  <a:pt x="1220263" y="-42917"/>
                  <a:pt x="1370975" y="12188"/>
                  <a:pt x="1821744" y="0"/>
                </a:cubicBezTo>
                <a:cubicBezTo>
                  <a:pt x="2272513" y="-12188"/>
                  <a:pt x="2243945" y="-6271"/>
                  <a:pt x="2511798" y="0"/>
                </a:cubicBezTo>
                <a:cubicBezTo>
                  <a:pt x="2779651" y="6271"/>
                  <a:pt x="2961954" y="-6589"/>
                  <a:pt x="3312262" y="0"/>
                </a:cubicBezTo>
                <a:cubicBezTo>
                  <a:pt x="3662570" y="6589"/>
                  <a:pt x="3695138" y="3008"/>
                  <a:pt x="4002316" y="0"/>
                </a:cubicBezTo>
                <a:cubicBezTo>
                  <a:pt x="4309494" y="-3008"/>
                  <a:pt x="4393447" y="-11115"/>
                  <a:pt x="4692371" y="0"/>
                </a:cubicBezTo>
                <a:cubicBezTo>
                  <a:pt x="4991295" y="11115"/>
                  <a:pt x="5213542" y="-5299"/>
                  <a:pt x="5382425" y="0"/>
                </a:cubicBezTo>
                <a:cubicBezTo>
                  <a:pt x="5551308" y="5299"/>
                  <a:pt x="5648021" y="11335"/>
                  <a:pt x="5741253" y="0"/>
                </a:cubicBezTo>
                <a:cubicBezTo>
                  <a:pt x="5834485" y="-11335"/>
                  <a:pt x="6259648" y="-13136"/>
                  <a:pt x="6541717" y="0"/>
                </a:cubicBezTo>
                <a:cubicBezTo>
                  <a:pt x="6823786" y="13136"/>
                  <a:pt x="6733802" y="-6108"/>
                  <a:pt x="6900545" y="0"/>
                </a:cubicBezTo>
                <a:cubicBezTo>
                  <a:pt x="7067288" y="6108"/>
                  <a:pt x="7323355" y="24168"/>
                  <a:pt x="7590600" y="0"/>
                </a:cubicBezTo>
                <a:cubicBezTo>
                  <a:pt x="7857845" y="-24168"/>
                  <a:pt x="8117504" y="38708"/>
                  <a:pt x="8501471" y="0"/>
                </a:cubicBezTo>
                <a:cubicBezTo>
                  <a:pt x="8885438" y="-38708"/>
                  <a:pt x="8998654" y="-37342"/>
                  <a:pt x="9412343" y="0"/>
                </a:cubicBezTo>
                <a:cubicBezTo>
                  <a:pt x="9826032" y="37342"/>
                  <a:pt x="9895725" y="7712"/>
                  <a:pt x="10212807" y="0"/>
                </a:cubicBezTo>
                <a:cubicBezTo>
                  <a:pt x="10529889" y="-7712"/>
                  <a:pt x="10868714" y="4378"/>
                  <a:pt x="11040872" y="0"/>
                </a:cubicBezTo>
                <a:cubicBezTo>
                  <a:pt x="11043731" y="126419"/>
                  <a:pt x="11023020" y="340205"/>
                  <a:pt x="11040872" y="464136"/>
                </a:cubicBezTo>
                <a:cubicBezTo>
                  <a:pt x="11058724" y="588067"/>
                  <a:pt x="11029141" y="954408"/>
                  <a:pt x="11040872" y="1099939"/>
                </a:cubicBezTo>
                <a:cubicBezTo>
                  <a:pt x="11052603" y="1245470"/>
                  <a:pt x="11062638" y="1462876"/>
                  <a:pt x="11040872" y="1735742"/>
                </a:cubicBezTo>
                <a:cubicBezTo>
                  <a:pt x="11019106" y="2008608"/>
                  <a:pt x="11024038" y="2070917"/>
                  <a:pt x="11040872" y="2314323"/>
                </a:cubicBezTo>
                <a:cubicBezTo>
                  <a:pt x="11057706" y="2557729"/>
                  <a:pt x="11069457" y="2766692"/>
                  <a:pt x="11040872" y="3064570"/>
                </a:cubicBezTo>
                <a:cubicBezTo>
                  <a:pt x="11012287" y="3362448"/>
                  <a:pt x="11046770" y="3457258"/>
                  <a:pt x="11040872" y="3585929"/>
                </a:cubicBezTo>
                <a:cubicBezTo>
                  <a:pt x="11034974" y="3714600"/>
                  <a:pt x="11008593" y="4061907"/>
                  <a:pt x="11040872" y="4336176"/>
                </a:cubicBezTo>
                <a:cubicBezTo>
                  <a:pt x="11073151" y="4610445"/>
                  <a:pt x="11024061" y="4741691"/>
                  <a:pt x="11040872" y="4857535"/>
                </a:cubicBezTo>
                <a:cubicBezTo>
                  <a:pt x="11057683" y="4973379"/>
                  <a:pt x="11061382" y="5390575"/>
                  <a:pt x="11040872" y="5722227"/>
                </a:cubicBezTo>
                <a:cubicBezTo>
                  <a:pt x="10705289" y="5754948"/>
                  <a:pt x="10500356" y="5715132"/>
                  <a:pt x="10130000" y="5722227"/>
                </a:cubicBezTo>
                <a:cubicBezTo>
                  <a:pt x="9759644" y="5729322"/>
                  <a:pt x="9690200" y="5718288"/>
                  <a:pt x="9550354" y="5722227"/>
                </a:cubicBezTo>
                <a:cubicBezTo>
                  <a:pt x="9410508" y="5726166"/>
                  <a:pt x="9085883" y="5714152"/>
                  <a:pt x="8749891" y="5722227"/>
                </a:cubicBezTo>
                <a:cubicBezTo>
                  <a:pt x="8413899" y="5730302"/>
                  <a:pt x="8487114" y="5705710"/>
                  <a:pt x="8391063" y="5722227"/>
                </a:cubicBezTo>
                <a:cubicBezTo>
                  <a:pt x="8295012" y="5738744"/>
                  <a:pt x="7670612" y="5701988"/>
                  <a:pt x="7480191" y="5722227"/>
                </a:cubicBezTo>
                <a:cubicBezTo>
                  <a:pt x="7289770" y="5742466"/>
                  <a:pt x="7167607" y="5741605"/>
                  <a:pt x="6900545" y="5722227"/>
                </a:cubicBezTo>
                <a:cubicBezTo>
                  <a:pt x="6633483" y="5702849"/>
                  <a:pt x="6439920" y="5728897"/>
                  <a:pt x="6210491" y="5722227"/>
                </a:cubicBezTo>
                <a:cubicBezTo>
                  <a:pt x="5981062" y="5715557"/>
                  <a:pt x="5915480" y="5731659"/>
                  <a:pt x="5741253" y="5722227"/>
                </a:cubicBezTo>
                <a:cubicBezTo>
                  <a:pt x="5567026" y="5712795"/>
                  <a:pt x="5278617" y="5707418"/>
                  <a:pt x="4940790" y="5722227"/>
                </a:cubicBezTo>
                <a:cubicBezTo>
                  <a:pt x="4602963" y="5737036"/>
                  <a:pt x="4321539" y="5753746"/>
                  <a:pt x="4029918" y="5722227"/>
                </a:cubicBezTo>
                <a:cubicBezTo>
                  <a:pt x="3738297" y="5690708"/>
                  <a:pt x="3717506" y="5732521"/>
                  <a:pt x="3450273" y="5722227"/>
                </a:cubicBezTo>
                <a:cubicBezTo>
                  <a:pt x="3183041" y="5711933"/>
                  <a:pt x="2913596" y="5698063"/>
                  <a:pt x="2539401" y="5722227"/>
                </a:cubicBezTo>
                <a:cubicBezTo>
                  <a:pt x="2165206" y="5746391"/>
                  <a:pt x="2032456" y="5707324"/>
                  <a:pt x="1849346" y="5722227"/>
                </a:cubicBezTo>
                <a:cubicBezTo>
                  <a:pt x="1666237" y="5737130"/>
                  <a:pt x="1209225" y="5720784"/>
                  <a:pt x="938474" y="5722227"/>
                </a:cubicBezTo>
                <a:cubicBezTo>
                  <a:pt x="667723" y="5723670"/>
                  <a:pt x="389175" y="5759320"/>
                  <a:pt x="0" y="5722227"/>
                </a:cubicBezTo>
                <a:cubicBezTo>
                  <a:pt x="-10554" y="5514969"/>
                  <a:pt x="-3520" y="5347189"/>
                  <a:pt x="0" y="5200869"/>
                </a:cubicBezTo>
                <a:cubicBezTo>
                  <a:pt x="3520" y="5054549"/>
                  <a:pt x="11246" y="4701970"/>
                  <a:pt x="0" y="4507843"/>
                </a:cubicBezTo>
                <a:cubicBezTo>
                  <a:pt x="-11246" y="4313716"/>
                  <a:pt x="10271" y="4091344"/>
                  <a:pt x="0" y="3814818"/>
                </a:cubicBezTo>
                <a:cubicBezTo>
                  <a:pt x="-10271" y="3538293"/>
                  <a:pt x="31723" y="3330628"/>
                  <a:pt x="0" y="3064570"/>
                </a:cubicBezTo>
                <a:cubicBezTo>
                  <a:pt x="-31723" y="2798512"/>
                  <a:pt x="-5483" y="2770126"/>
                  <a:pt x="0" y="2600434"/>
                </a:cubicBezTo>
                <a:cubicBezTo>
                  <a:pt x="5483" y="2430742"/>
                  <a:pt x="10642" y="2318769"/>
                  <a:pt x="0" y="2136298"/>
                </a:cubicBezTo>
                <a:cubicBezTo>
                  <a:pt x="-10642" y="1953827"/>
                  <a:pt x="-10005" y="1555188"/>
                  <a:pt x="0" y="1386051"/>
                </a:cubicBezTo>
                <a:cubicBezTo>
                  <a:pt x="10005" y="1216914"/>
                  <a:pt x="-22640" y="953234"/>
                  <a:pt x="0" y="807470"/>
                </a:cubicBezTo>
                <a:cubicBezTo>
                  <a:pt x="22640" y="661706"/>
                  <a:pt x="-32744" y="287432"/>
                  <a:pt x="0" y="0"/>
                </a:cubicBezTo>
                <a:close/>
              </a:path>
              <a:path w="11040872" h="5722227" extrusionOk="0">
                <a:moveTo>
                  <a:pt x="0" y="0"/>
                </a:moveTo>
                <a:cubicBezTo>
                  <a:pt x="169384" y="-10635"/>
                  <a:pt x="370826" y="9208"/>
                  <a:pt x="579646" y="0"/>
                </a:cubicBezTo>
                <a:cubicBezTo>
                  <a:pt x="788466" y="-9208"/>
                  <a:pt x="775343" y="6784"/>
                  <a:pt x="938474" y="0"/>
                </a:cubicBezTo>
                <a:cubicBezTo>
                  <a:pt x="1101605" y="-6784"/>
                  <a:pt x="1565487" y="3846"/>
                  <a:pt x="1849346" y="0"/>
                </a:cubicBezTo>
                <a:cubicBezTo>
                  <a:pt x="2133205" y="-3846"/>
                  <a:pt x="2146701" y="-4656"/>
                  <a:pt x="2428992" y="0"/>
                </a:cubicBezTo>
                <a:cubicBezTo>
                  <a:pt x="2711283" y="4656"/>
                  <a:pt x="2812175" y="-11466"/>
                  <a:pt x="3008638" y="0"/>
                </a:cubicBezTo>
                <a:cubicBezTo>
                  <a:pt x="3205101" y="11466"/>
                  <a:pt x="3727763" y="-32961"/>
                  <a:pt x="3919510" y="0"/>
                </a:cubicBezTo>
                <a:cubicBezTo>
                  <a:pt x="4111257" y="32961"/>
                  <a:pt x="4220253" y="-16430"/>
                  <a:pt x="4388747" y="0"/>
                </a:cubicBezTo>
                <a:cubicBezTo>
                  <a:pt x="4557241" y="16430"/>
                  <a:pt x="4940065" y="-21977"/>
                  <a:pt x="5299619" y="0"/>
                </a:cubicBezTo>
                <a:cubicBezTo>
                  <a:pt x="5659173" y="21977"/>
                  <a:pt x="5814444" y="26556"/>
                  <a:pt x="6210491" y="0"/>
                </a:cubicBezTo>
                <a:cubicBezTo>
                  <a:pt x="6606538" y="-26556"/>
                  <a:pt x="6659560" y="23104"/>
                  <a:pt x="6900545" y="0"/>
                </a:cubicBezTo>
                <a:cubicBezTo>
                  <a:pt x="7141530" y="-23104"/>
                  <a:pt x="7601869" y="-1869"/>
                  <a:pt x="7811417" y="0"/>
                </a:cubicBezTo>
                <a:cubicBezTo>
                  <a:pt x="8020965" y="1869"/>
                  <a:pt x="8256088" y="4201"/>
                  <a:pt x="8391063" y="0"/>
                </a:cubicBezTo>
                <a:cubicBezTo>
                  <a:pt x="8526038" y="-4201"/>
                  <a:pt x="8809082" y="7677"/>
                  <a:pt x="8970709" y="0"/>
                </a:cubicBezTo>
                <a:cubicBezTo>
                  <a:pt x="9132336" y="-7677"/>
                  <a:pt x="9528709" y="5380"/>
                  <a:pt x="9771172" y="0"/>
                </a:cubicBezTo>
                <a:cubicBezTo>
                  <a:pt x="10013635" y="-5380"/>
                  <a:pt x="10199269" y="-15922"/>
                  <a:pt x="10350818" y="0"/>
                </a:cubicBezTo>
                <a:cubicBezTo>
                  <a:pt x="10502367" y="15922"/>
                  <a:pt x="10835478" y="-34311"/>
                  <a:pt x="11040872" y="0"/>
                </a:cubicBezTo>
                <a:cubicBezTo>
                  <a:pt x="11027923" y="269490"/>
                  <a:pt x="11030065" y="500130"/>
                  <a:pt x="11040872" y="750248"/>
                </a:cubicBezTo>
                <a:cubicBezTo>
                  <a:pt x="11051679" y="1000366"/>
                  <a:pt x="11044602" y="1104921"/>
                  <a:pt x="11040872" y="1443273"/>
                </a:cubicBezTo>
                <a:cubicBezTo>
                  <a:pt x="11037142" y="1781626"/>
                  <a:pt x="11028369" y="1985731"/>
                  <a:pt x="11040872" y="2136298"/>
                </a:cubicBezTo>
                <a:cubicBezTo>
                  <a:pt x="11053375" y="2286866"/>
                  <a:pt x="11023547" y="2489209"/>
                  <a:pt x="11040872" y="2600434"/>
                </a:cubicBezTo>
                <a:cubicBezTo>
                  <a:pt x="11058197" y="2711659"/>
                  <a:pt x="11064151" y="2890371"/>
                  <a:pt x="11040872" y="3121793"/>
                </a:cubicBezTo>
                <a:cubicBezTo>
                  <a:pt x="11017593" y="3353215"/>
                  <a:pt x="11033741" y="3662012"/>
                  <a:pt x="11040872" y="3814818"/>
                </a:cubicBezTo>
                <a:cubicBezTo>
                  <a:pt x="11048003" y="3967624"/>
                  <a:pt x="11043927" y="4184559"/>
                  <a:pt x="11040872" y="4393399"/>
                </a:cubicBezTo>
                <a:cubicBezTo>
                  <a:pt x="11037817" y="4602239"/>
                  <a:pt x="11027191" y="4773425"/>
                  <a:pt x="11040872" y="4914757"/>
                </a:cubicBezTo>
                <a:cubicBezTo>
                  <a:pt x="11054553" y="5056089"/>
                  <a:pt x="11025188" y="5370964"/>
                  <a:pt x="11040872" y="5722227"/>
                </a:cubicBezTo>
                <a:cubicBezTo>
                  <a:pt x="10837462" y="5714031"/>
                  <a:pt x="10531754" y="5749541"/>
                  <a:pt x="10350818" y="5722227"/>
                </a:cubicBezTo>
                <a:cubicBezTo>
                  <a:pt x="10169882" y="5694913"/>
                  <a:pt x="9832506" y="5739195"/>
                  <a:pt x="9660763" y="5722227"/>
                </a:cubicBezTo>
                <a:cubicBezTo>
                  <a:pt x="9489020" y="5705259"/>
                  <a:pt x="9334558" y="5741830"/>
                  <a:pt x="9191526" y="5722227"/>
                </a:cubicBezTo>
                <a:cubicBezTo>
                  <a:pt x="9048494" y="5702624"/>
                  <a:pt x="8640605" y="5761665"/>
                  <a:pt x="8391063" y="5722227"/>
                </a:cubicBezTo>
                <a:cubicBezTo>
                  <a:pt x="8141521" y="5682789"/>
                  <a:pt x="8132030" y="5733336"/>
                  <a:pt x="7921826" y="5722227"/>
                </a:cubicBezTo>
                <a:cubicBezTo>
                  <a:pt x="7711622" y="5711118"/>
                  <a:pt x="7445489" y="5693555"/>
                  <a:pt x="7121362" y="5722227"/>
                </a:cubicBezTo>
                <a:cubicBezTo>
                  <a:pt x="6797235" y="5750899"/>
                  <a:pt x="6940489" y="5715190"/>
                  <a:pt x="6762534" y="5722227"/>
                </a:cubicBezTo>
                <a:cubicBezTo>
                  <a:pt x="6584579" y="5729264"/>
                  <a:pt x="6249483" y="5715060"/>
                  <a:pt x="5962071" y="5722227"/>
                </a:cubicBezTo>
                <a:cubicBezTo>
                  <a:pt x="5674659" y="5729394"/>
                  <a:pt x="5697457" y="5741242"/>
                  <a:pt x="5492834" y="5722227"/>
                </a:cubicBezTo>
                <a:cubicBezTo>
                  <a:pt x="5288211" y="5703212"/>
                  <a:pt x="5223354" y="5727530"/>
                  <a:pt x="5134005" y="5722227"/>
                </a:cubicBezTo>
                <a:cubicBezTo>
                  <a:pt x="5044656" y="5716924"/>
                  <a:pt x="4805771" y="5744749"/>
                  <a:pt x="4664768" y="5722227"/>
                </a:cubicBezTo>
                <a:cubicBezTo>
                  <a:pt x="4523765" y="5699705"/>
                  <a:pt x="4188901" y="5702568"/>
                  <a:pt x="3864305" y="5722227"/>
                </a:cubicBezTo>
                <a:cubicBezTo>
                  <a:pt x="3539709" y="5741886"/>
                  <a:pt x="3626652" y="5738369"/>
                  <a:pt x="3395068" y="5722227"/>
                </a:cubicBezTo>
                <a:cubicBezTo>
                  <a:pt x="3163484" y="5706085"/>
                  <a:pt x="3169858" y="5716523"/>
                  <a:pt x="3036240" y="5722227"/>
                </a:cubicBezTo>
                <a:cubicBezTo>
                  <a:pt x="2902622" y="5727931"/>
                  <a:pt x="2693943" y="5714168"/>
                  <a:pt x="2567003" y="5722227"/>
                </a:cubicBezTo>
                <a:cubicBezTo>
                  <a:pt x="2440063" y="5730286"/>
                  <a:pt x="2221419" y="5730788"/>
                  <a:pt x="1987357" y="5722227"/>
                </a:cubicBezTo>
                <a:cubicBezTo>
                  <a:pt x="1753295" y="5713666"/>
                  <a:pt x="1455082" y="5742374"/>
                  <a:pt x="1297302" y="5722227"/>
                </a:cubicBezTo>
                <a:cubicBezTo>
                  <a:pt x="1139522" y="5702080"/>
                  <a:pt x="1004973" y="5737277"/>
                  <a:pt x="828065" y="5722227"/>
                </a:cubicBezTo>
                <a:cubicBezTo>
                  <a:pt x="651157" y="5707177"/>
                  <a:pt x="277792" y="5734769"/>
                  <a:pt x="0" y="5722227"/>
                </a:cubicBezTo>
                <a:cubicBezTo>
                  <a:pt x="-17642" y="5580983"/>
                  <a:pt x="-4355" y="5260240"/>
                  <a:pt x="0" y="5086424"/>
                </a:cubicBezTo>
                <a:cubicBezTo>
                  <a:pt x="4355" y="4912608"/>
                  <a:pt x="-9208" y="4615040"/>
                  <a:pt x="0" y="4450621"/>
                </a:cubicBezTo>
                <a:cubicBezTo>
                  <a:pt x="9208" y="4286202"/>
                  <a:pt x="21220" y="3942849"/>
                  <a:pt x="0" y="3814818"/>
                </a:cubicBezTo>
                <a:cubicBezTo>
                  <a:pt x="-21220" y="3686787"/>
                  <a:pt x="24895" y="3410535"/>
                  <a:pt x="0" y="3179015"/>
                </a:cubicBezTo>
                <a:cubicBezTo>
                  <a:pt x="-24895" y="2947495"/>
                  <a:pt x="-4041" y="2734935"/>
                  <a:pt x="0" y="2600434"/>
                </a:cubicBezTo>
                <a:cubicBezTo>
                  <a:pt x="4041" y="2465933"/>
                  <a:pt x="-17582" y="2241550"/>
                  <a:pt x="0" y="1907409"/>
                </a:cubicBezTo>
                <a:cubicBezTo>
                  <a:pt x="17582" y="1573269"/>
                  <a:pt x="21210" y="1537696"/>
                  <a:pt x="0" y="1271606"/>
                </a:cubicBezTo>
                <a:cubicBezTo>
                  <a:pt x="-21210" y="1005516"/>
                  <a:pt x="13869" y="478336"/>
                  <a:pt x="0" y="0"/>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40" name="Google Shape;240;p17"/>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6600"/>
              <a:buFont typeface="Arial"/>
              <a:buNone/>
            </a:pPr>
            <a:r>
              <a:rPr lang="en-US" sz="6600" dirty="0">
                <a:solidFill>
                  <a:schemeClr val="lt1"/>
                </a:solidFill>
              </a:rPr>
              <a:t>Plenary</a:t>
            </a:r>
            <a:endParaRPr dirty="0"/>
          </a:p>
        </p:txBody>
      </p:sp>
      <p:sp>
        <p:nvSpPr>
          <p:cNvPr id="241" name="Google Shape;241;p17"/>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17"/>
          <p:cNvSpPr txBox="1">
            <a:spLocks noGrp="1"/>
          </p:cNvSpPr>
          <p:nvPr>
            <p:ph type="body" idx="1"/>
          </p:nvPr>
        </p:nvSpPr>
        <p:spPr>
          <a:xfrm>
            <a:off x="1151467" y="2607733"/>
            <a:ext cx="9889067" cy="3285067"/>
          </a:xfrm>
          <a:prstGeom prst="rect">
            <a:avLst/>
          </a:prstGeom>
          <a:noFill/>
          <a:ln>
            <a:noFill/>
          </a:ln>
        </p:spPr>
        <p:txBody>
          <a:bodyPr spcFirstLastPara="1" wrap="square" lIns="91425" tIns="45700" rIns="91425" bIns="45700" anchor="t" anchorCtr="0">
            <a:normAutofit/>
          </a:bodyPr>
          <a:lstStyle/>
          <a:p>
            <a:pPr marL="228600" indent="-228600">
              <a:spcBef>
                <a:spcPts val="0"/>
              </a:spcBef>
              <a:buClr>
                <a:schemeClr val="lt1"/>
              </a:buClr>
            </a:pPr>
            <a:r>
              <a:rPr lang="en-GB" dirty="0">
                <a:solidFill>
                  <a:schemeClr val="lt1"/>
                </a:solidFill>
              </a:rPr>
              <a:t>What sports require a high level of cardiovascular endurance? </a:t>
            </a:r>
          </a:p>
          <a:p>
            <a:pPr marL="228600" indent="-228600">
              <a:spcBef>
                <a:spcPts val="0"/>
              </a:spcBef>
              <a:buClr>
                <a:schemeClr val="lt1"/>
              </a:buClr>
            </a:pPr>
            <a:r>
              <a:rPr lang="en-GB" dirty="0">
                <a:solidFill>
                  <a:schemeClr val="lt1"/>
                </a:solidFill>
              </a:rPr>
              <a:t>How did you find the HIIT session?</a:t>
            </a:r>
          </a:p>
          <a:p>
            <a:pPr marL="228600" indent="-228600">
              <a:spcBef>
                <a:spcPts val="0"/>
              </a:spcBef>
              <a:buClr>
                <a:schemeClr val="lt1"/>
              </a:buClr>
            </a:pPr>
            <a:r>
              <a:rPr lang="en-GB" dirty="0">
                <a:solidFill>
                  <a:schemeClr val="lt1"/>
                </a:solidFill>
              </a:rPr>
              <a:t>Who might this type of training be suitable for? </a:t>
            </a:r>
          </a:p>
        </p:txBody>
      </p:sp>
      <p:pic>
        <p:nvPicPr>
          <p:cNvPr id="7" name="Picture 6" descr="A picture containing text&#10;&#10;Description automatically generated">
            <a:extLst>
              <a:ext uri="{FF2B5EF4-FFF2-40B4-BE49-F238E27FC236}">
                <a16:creationId xmlns:a16="http://schemas.microsoft.com/office/drawing/2014/main" id="{EB696B9C-0337-4297-9951-8C0A3B17B22E}"/>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3" name="Picture 2" descr="Icon&#10;&#10;Description automatically generated">
            <a:extLst>
              <a:ext uri="{FF2B5EF4-FFF2-40B4-BE49-F238E27FC236}">
                <a16:creationId xmlns:a16="http://schemas.microsoft.com/office/drawing/2014/main" id="{F93E8157-3254-4ED7-BA9A-7A6EB19A334B}"/>
              </a:ext>
            </a:extLst>
          </p:cNvPr>
          <p:cNvPicPr>
            <a:picLocks noChangeAspect="1"/>
          </p:cNvPicPr>
          <p:nvPr/>
        </p:nvPicPr>
        <p:blipFill>
          <a:blip r:embed="rId4"/>
          <a:stretch>
            <a:fillRect/>
          </a:stretch>
        </p:blipFill>
        <p:spPr>
          <a:xfrm>
            <a:off x="9670679" y="119899"/>
            <a:ext cx="2062918" cy="1965736"/>
          </a:xfrm>
          <a:prstGeom prst="rect">
            <a:avLst/>
          </a:prstGeom>
        </p:spPr>
      </p:pic>
    </p:spTree>
    <p:extLst>
      <p:ext uri="{BB962C8B-B14F-4D97-AF65-F5344CB8AC3E}">
        <p14:creationId xmlns:p14="http://schemas.microsoft.com/office/powerpoint/2010/main" val="61156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p:nvPr/>
        </p:nvSpPr>
        <p:spPr>
          <a:xfrm>
            <a:off x="17323"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b="0" i="0" u="none" strike="noStrike" cap="none" dirty="0">
              <a:solidFill>
                <a:schemeClr val="lt1"/>
              </a:solidFill>
              <a:latin typeface="Arial"/>
              <a:ea typeface="Arial"/>
              <a:cs typeface="Arial"/>
              <a:sym typeface="Arial"/>
            </a:endParaRPr>
          </a:p>
        </p:txBody>
      </p:sp>
      <p:sp>
        <p:nvSpPr>
          <p:cNvPr id="123" name="Google Shape;123;p3"/>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4" name="Google Shape;124;p3"/>
          <p:cNvSpPr txBox="1">
            <a:spLocks noGrp="1"/>
          </p:cNvSpPr>
          <p:nvPr>
            <p:ph type="title"/>
          </p:nvPr>
        </p:nvSpPr>
        <p:spPr>
          <a:xfrm>
            <a:off x="284275" y="673775"/>
            <a:ext cx="5006400" cy="241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6600"/>
              <a:buFont typeface="Arial"/>
              <a:buNone/>
            </a:pPr>
            <a:r>
              <a:rPr lang="en-US" dirty="0">
                <a:solidFill>
                  <a:schemeClr val="lt1"/>
                </a:solidFill>
              </a:rPr>
              <a:t>Links to Physical Activity/Sport</a:t>
            </a:r>
            <a:endParaRPr sz="4800" dirty="0"/>
          </a:p>
        </p:txBody>
      </p:sp>
      <p:sp>
        <p:nvSpPr>
          <p:cNvPr id="125" name="Google Shape;125;p3"/>
          <p:cNvSpPr txBox="1">
            <a:spLocks noGrp="1"/>
          </p:cNvSpPr>
          <p:nvPr>
            <p:ph type="body" idx="1"/>
          </p:nvPr>
        </p:nvSpPr>
        <p:spPr>
          <a:xfrm>
            <a:off x="6111798" y="324065"/>
            <a:ext cx="5882081" cy="3245482"/>
          </a:xfrm>
          <a:prstGeom prst="rect">
            <a:avLst/>
          </a:prstGeom>
          <a:noFill/>
          <a:ln>
            <a:noFill/>
          </a:ln>
        </p:spPr>
        <p:txBody>
          <a:bodyPr spcFirstLastPara="1" wrap="square" lIns="91425" tIns="45700" rIns="91425" bIns="45700" anchor="t" anchorCtr="0">
            <a:normAutofit/>
          </a:bodyPr>
          <a:lstStyle/>
          <a:p>
            <a:pPr marL="571500" indent="-571500">
              <a:spcBef>
                <a:spcPts val="0"/>
              </a:spcBef>
              <a:buSzPts val="2240"/>
            </a:pPr>
            <a:r>
              <a:rPr lang="en-GB" dirty="0"/>
              <a:t>One of the most demanding sports on your core is gymnastics – The rings is an event within this. </a:t>
            </a:r>
          </a:p>
        </p:txBody>
      </p:sp>
      <p:sp>
        <p:nvSpPr>
          <p:cNvPr id="8" name="Action Button: End 1">
            <a:hlinkClick r:id="rId3" highlightClick="1"/>
            <a:extLst>
              <a:ext uri="{FF2B5EF4-FFF2-40B4-BE49-F238E27FC236}">
                <a16:creationId xmlns:a16="http://schemas.microsoft.com/office/drawing/2014/main" id="{0A957393-99F1-4290-AD8F-97FE9AD2AE0A}"/>
              </a:ext>
            </a:extLst>
          </p:cNvPr>
          <p:cNvSpPr>
            <a:spLocks noChangeArrowheads="1"/>
          </p:cNvSpPr>
          <p:nvPr/>
        </p:nvSpPr>
        <p:spPr bwMode="auto">
          <a:xfrm>
            <a:off x="5725870" y="6102864"/>
            <a:ext cx="931863" cy="539750"/>
          </a:xfrm>
          <a:prstGeom prst="actionButtonEnd">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grpSp>
        <p:nvGrpSpPr>
          <p:cNvPr id="9" name="Group 11">
            <a:extLst>
              <a:ext uri="{FF2B5EF4-FFF2-40B4-BE49-F238E27FC236}">
                <a16:creationId xmlns:a16="http://schemas.microsoft.com/office/drawing/2014/main" id="{950BC34E-09DC-4BF2-96D9-B595875768DE}"/>
              </a:ext>
            </a:extLst>
          </p:cNvPr>
          <p:cNvGrpSpPr>
            <a:grpSpLocks/>
          </p:cNvGrpSpPr>
          <p:nvPr/>
        </p:nvGrpSpPr>
        <p:grpSpPr bwMode="auto">
          <a:xfrm>
            <a:off x="5389320" y="5636139"/>
            <a:ext cx="2241550" cy="730250"/>
            <a:chOff x="278825" y="5372411"/>
            <a:chExt cx="2242358" cy="729744"/>
          </a:xfrm>
        </p:grpSpPr>
        <p:sp>
          <p:nvSpPr>
            <p:cNvPr id="10" name="Curved Right Arrow 8">
              <a:extLst>
                <a:ext uri="{FF2B5EF4-FFF2-40B4-BE49-F238E27FC236}">
                  <a16:creationId xmlns:a16="http://schemas.microsoft.com/office/drawing/2014/main" id="{A780C8AB-3E21-4FC4-9963-18065EBFE6CA}"/>
                </a:ext>
              </a:extLst>
            </p:cNvPr>
            <p:cNvSpPr/>
            <p:nvPr/>
          </p:nvSpPr>
          <p:spPr bwMode="auto">
            <a:xfrm rot="602596">
              <a:off x="278825" y="5453318"/>
              <a:ext cx="287442" cy="648837"/>
            </a:xfrm>
            <a:prstGeom prst="curvedRightArrow">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GB" b="0">
                <a:ln w="0"/>
                <a:effectLst>
                  <a:outerShdw blurRad="38100" dist="19050" dir="2700000" algn="tl" rotWithShape="0">
                    <a:schemeClr val="dk1">
                      <a:alpha val="40000"/>
                    </a:schemeClr>
                  </a:outerShdw>
                </a:effectLst>
                <a:latin typeface="Arial" charset="0"/>
              </a:endParaRPr>
            </a:p>
          </p:txBody>
        </p:sp>
        <p:sp>
          <p:nvSpPr>
            <p:cNvPr id="11" name="TextBox 8">
              <a:extLst>
                <a:ext uri="{FF2B5EF4-FFF2-40B4-BE49-F238E27FC236}">
                  <a16:creationId xmlns:a16="http://schemas.microsoft.com/office/drawing/2014/main" id="{6989DBBD-5978-4EED-88C2-19ECBC3C5232}"/>
                </a:ext>
              </a:extLst>
            </p:cNvPr>
            <p:cNvSpPr txBox="1">
              <a:spLocks noChangeArrowheads="1"/>
            </p:cNvSpPr>
            <p:nvPr/>
          </p:nvSpPr>
          <p:spPr bwMode="auto">
            <a:xfrm rot="422045">
              <a:off x="576967" y="5372411"/>
              <a:ext cx="1944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chemeClr val="tx1"/>
                  </a:solidFill>
                  <a:latin typeface="Mistral" panose="03090702030407020403" pitchFamily="66" charset="0"/>
                </a:rPr>
                <a:t>Watch me</a:t>
              </a:r>
            </a:p>
          </p:txBody>
        </p:sp>
      </p:grpSp>
      <p:pic>
        <p:nvPicPr>
          <p:cNvPr id="12" name="Picture 11" descr="A picture containing text&#10;&#10;Description automatically generated">
            <a:extLst>
              <a:ext uri="{FF2B5EF4-FFF2-40B4-BE49-F238E27FC236}">
                <a16:creationId xmlns:a16="http://schemas.microsoft.com/office/drawing/2014/main" id="{96618B9D-A7E4-4FD9-B53F-78356B480DE2}"/>
              </a:ext>
            </a:extLst>
          </p:cNvPr>
          <p:cNvPicPr>
            <a:picLocks noChangeAspect="1"/>
          </p:cNvPicPr>
          <p:nvPr/>
        </p:nvPicPr>
        <p:blipFill>
          <a:blip r:embed="rId4"/>
          <a:stretch>
            <a:fillRect/>
          </a:stretch>
        </p:blipFill>
        <p:spPr>
          <a:xfrm>
            <a:off x="10949517" y="6041859"/>
            <a:ext cx="1044363" cy="696242"/>
          </a:xfrm>
          <a:prstGeom prst="rect">
            <a:avLst/>
          </a:prstGeom>
        </p:spPr>
      </p:pic>
      <p:sp>
        <p:nvSpPr>
          <p:cNvPr id="14" name="TextBox 13">
            <a:extLst>
              <a:ext uri="{FF2B5EF4-FFF2-40B4-BE49-F238E27FC236}">
                <a16:creationId xmlns:a16="http://schemas.microsoft.com/office/drawing/2014/main" id="{8AB1122C-9C2D-4B29-8FBA-AD7BBDEAA7AC}"/>
              </a:ext>
            </a:extLst>
          </p:cNvPr>
          <p:cNvSpPr txBox="1"/>
          <p:nvPr/>
        </p:nvSpPr>
        <p:spPr>
          <a:xfrm>
            <a:off x="252213" y="4771460"/>
            <a:ext cx="5006400" cy="1384995"/>
          </a:xfrm>
          <a:prstGeom prst="rect">
            <a:avLst/>
          </a:prstGeom>
          <a:noFill/>
        </p:spPr>
        <p:txBody>
          <a:bodyPr wrap="square">
            <a:spAutoFit/>
          </a:bodyPr>
          <a:lstStyle/>
          <a:p>
            <a:pPr marL="742950" marR="0" lvl="0" indent="-742950" algn="l" rtl="0">
              <a:spcAft>
                <a:spcPts val="0"/>
              </a:spcAft>
              <a:buSzPts val="2400"/>
              <a:buFont typeface="+mj-lt"/>
              <a:buAutoNum type="arabicPeriod"/>
            </a:pPr>
            <a:r>
              <a:rPr lang="en-GB" sz="2800" dirty="0">
                <a:solidFill>
                  <a:schemeClr val="dk1"/>
                </a:solidFill>
                <a:sym typeface="Trebuchet MS"/>
              </a:rPr>
              <a:t>What other events/sports require a high level of core strength?</a:t>
            </a:r>
          </a:p>
        </p:txBody>
      </p:sp>
      <p:pic>
        <p:nvPicPr>
          <p:cNvPr id="3" name="Picture 2">
            <a:extLst>
              <a:ext uri="{FF2B5EF4-FFF2-40B4-BE49-F238E27FC236}">
                <a16:creationId xmlns:a16="http://schemas.microsoft.com/office/drawing/2014/main" id="{16506E94-5B31-4C56-8358-B8B7C72B7582}"/>
              </a:ext>
            </a:extLst>
          </p:cNvPr>
          <p:cNvPicPr>
            <a:picLocks noChangeAspect="1"/>
          </p:cNvPicPr>
          <p:nvPr/>
        </p:nvPicPr>
        <p:blipFill rotWithShape="1">
          <a:blip r:embed="rId5"/>
          <a:srcRect l="24632" r="21373"/>
          <a:stretch/>
        </p:blipFill>
        <p:spPr>
          <a:xfrm>
            <a:off x="7286601" y="2459154"/>
            <a:ext cx="3126267" cy="4170347"/>
          </a:xfrm>
          <a:prstGeom prst="rect">
            <a:avLst/>
          </a:prstGeom>
        </p:spPr>
      </p:pic>
    </p:spTree>
    <p:extLst>
      <p:ext uri="{BB962C8B-B14F-4D97-AF65-F5344CB8AC3E}">
        <p14:creationId xmlns:p14="http://schemas.microsoft.com/office/powerpoint/2010/main" val="3697487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 name="Google Shape;131;p4"/>
          <p:cNvSpPr/>
          <p:nvPr/>
        </p:nvSpPr>
        <p:spPr>
          <a:xfrm rot="8888549">
            <a:off x="-1059474" y="-1108988"/>
            <a:ext cx="7179830" cy="5226565"/>
          </a:xfrm>
          <a:custGeom>
            <a:avLst/>
            <a:gdLst/>
            <a:ahLst/>
            <a:cxnLst/>
            <a:rect l="l" t="t" r="r" b="b"/>
            <a:pathLst>
              <a:path w="7179830" h="5226565" extrusionOk="0">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6">
              <a:lumMod val="60000"/>
              <a:lumOff val="40000"/>
            </a:schemeClr>
          </a:solidFill>
          <a:ln>
            <a:solidFill>
              <a:schemeClr val="accent6">
                <a:lumMod val="60000"/>
                <a:lumOff val="40000"/>
              </a:schemeClr>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32" name="Google Shape;132;p4"/>
          <p:cNvSpPr txBox="1">
            <a:spLocks noGrp="1"/>
          </p:cNvSpPr>
          <p:nvPr>
            <p:ph type="title"/>
          </p:nvPr>
        </p:nvSpPr>
        <p:spPr>
          <a:xfrm>
            <a:off x="236898" y="673775"/>
            <a:ext cx="4248900" cy="2414400"/>
          </a:xfrm>
          <a:prstGeom prst="rect">
            <a:avLst/>
          </a:prstGeom>
          <a:noFill/>
          <a:ln>
            <a:solidFill>
              <a:schemeClr val="accent6">
                <a:lumMod val="60000"/>
                <a:lumOff val="40000"/>
              </a:schemeClr>
            </a:solid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6600"/>
              <a:buFont typeface="Arial"/>
              <a:buNone/>
            </a:pPr>
            <a:r>
              <a:rPr lang="en-US" sz="6600" dirty="0">
                <a:solidFill>
                  <a:schemeClr val="lt1"/>
                </a:solidFill>
              </a:rPr>
              <a:t>Group Challenge</a:t>
            </a:r>
            <a:endParaRPr dirty="0"/>
          </a:p>
        </p:txBody>
      </p:sp>
      <p:sp>
        <p:nvSpPr>
          <p:cNvPr id="133" name="Google Shape;133;p4"/>
          <p:cNvSpPr txBox="1">
            <a:spLocks noGrp="1"/>
          </p:cNvSpPr>
          <p:nvPr>
            <p:ph type="body" idx="1"/>
          </p:nvPr>
        </p:nvSpPr>
        <p:spPr>
          <a:xfrm>
            <a:off x="6095998" y="245090"/>
            <a:ext cx="5859103" cy="5294700"/>
          </a:xfrm>
          <a:prstGeom prst="rect">
            <a:avLst/>
          </a:prstGeom>
          <a:noFill/>
          <a:ln>
            <a:noFill/>
          </a:ln>
        </p:spPr>
        <p:txBody>
          <a:bodyPr spcFirstLastPara="1" wrap="square" lIns="91425" tIns="45700" rIns="91425" bIns="45700" anchor="t" anchorCtr="0">
            <a:normAutofit/>
          </a:bodyPr>
          <a:lstStyle/>
          <a:p>
            <a:pPr marL="228600" lvl="0" indent="-177800" algn="l" rtl="0">
              <a:lnSpc>
                <a:spcPct val="110000"/>
              </a:lnSpc>
              <a:spcBef>
                <a:spcPts val="0"/>
              </a:spcBef>
              <a:spcAft>
                <a:spcPts val="0"/>
              </a:spcAft>
              <a:buClr>
                <a:schemeClr val="dk1"/>
              </a:buClr>
              <a:buSzPts val="2800"/>
              <a:buChar char="•"/>
            </a:pPr>
            <a:r>
              <a:rPr lang="en-US" dirty="0"/>
              <a:t>This will be a virtual group challenge to see who can hold the wall plank for the longest time.</a:t>
            </a:r>
            <a:endParaRPr sz="2000" dirty="0"/>
          </a:p>
        </p:txBody>
      </p:sp>
      <p:sp>
        <p:nvSpPr>
          <p:cNvPr id="7" name="TextBox 6">
            <a:extLst>
              <a:ext uri="{FF2B5EF4-FFF2-40B4-BE49-F238E27FC236}">
                <a16:creationId xmlns:a16="http://schemas.microsoft.com/office/drawing/2014/main" id="{E01D2E0D-18B8-4995-BFA4-25FC45492DE5}"/>
              </a:ext>
            </a:extLst>
          </p:cNvPr>
          <p:cNvSpPr txBox="1"/>
          <p:nvPr/>
        </p:nvSpPr>
        <p:spPr>
          <a:xfrm>
            <a:off x="236898" y="5439613"/>
            <a:ext cx="10990272" cy="1384995"/>
          </a:xfrm>
          <a:prstGeom prst="rect">
            <a:avLst/>
          </a:prstGeom>
          <a:noFill/>
        </p:spPr>
        <p:txBody>
          <a:bodyPr wrap="square">
            <a:spAutoFit/>
          </a:bodyPr>
          <a:lstStyle/>
          <a:p>
            <a:pPr marR="0" lvl="0" algn="l" rtl="0">
              <a:spcBef>
                <a:spcPts val="0"/>
              </a:spcBef>
              <a:spcAft>
                <a:spcPts val="0"/>
              </a:spcAft>
              <a:buClr>
                <a:schemeClr val="dk1"/>
              </a:buClr>
              <a:buSzPts val="2800"/>
            </a:pPr>
            <a:r>
              <a:rPr lang="en-GB" sz="2800" dirty="0">
                <a:solidFill>
                  <a:schemeClr val="dk1"/>
                </a:solidFill>
              </a:rPr>
              <a:t>Grab a timer, clear some space around you and identify a wall to use. READY, SET, GO! Log your time. Repeat three times. What was your best time?</a:t>
            </a:r>
          </a:p>
        </p:txBody>
      </p:sp>
      <p:pic>
        <p:nvPicPr>
          <p:cNvPr id="8" name="Picture 7" descr="A picture containing text&#10;&#10;Description automatically generated">
            <a:extLst>
              <a:ext uri="{FF2B5EF4-FFF2-40B4-BE49-F238E27FC236}">
                <a16:creationId xmlns:a16="http://schemas.microsoft.com/office/drawing/2014/main" id="{454D1A20-51DD-4D60-BDDE-1249BB262262}"/>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2052" name="Picture 4" descr="The Best Core Exercises For All Levels Of Gym-Goer | Coach">
            <a:extLst>
              <a:ext uri="{FF2B5EF4-FFF2-40B4-BE49-F238E27FC236}">
                <a16:creationId xmlns:a16="http://schemas.microsoft.com/office/drawing/2014/main" id="{00894A57-E9D3-48F4-8CBD-BD115DE36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090" y="2130217"/>
            <a:ext cx="5342690" cy="3005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2" name="Google Shape;222;p15"/>
          <p:cNvSpPr/>
          <p:nvPr/>
        </p:nvSpPr>
        <p:spPr>
          <a:xfrm>
            <a:off x="575564" y="493776"/>
            <a:ext cx="11040872" cy="5722227"/>
          </a:xfrm>
          <a:custGeom>
            <a:avLst/>
            <a:gdLst/>
            <a:ahLst/>
            <a:cxnLst/>
            <a:rect l="l" t="t" r="r" b="b"/>
            <a:pathLst>
              <a:path w="11040872" h="5722227" fill="none" extrusionOk="0">
                <a:moveTo>
                  <a:pt x="0" y="594482"/>
                </a:moveTo>
                <a:cubicBezTo>
                  <a:pt x="15746" y="210853"/>
                  <a:pt x="238566" y="-49047"/>
                  <a:pt x="594482" y="0"/>
                </a:cubicBezTo>
                <a:cubicBezTo>
                  <a:pt x="794518" y="-29056"/>
                  <a:pt x="1056835" y="31998"/>
                  <a:pt x="1448314" y="0"/>
                </a:cubicBezTo>
                <a:cubicBezTo>
                  <a:pt x="1839793" y="-31998"/>
                  <a:pt x="1717857" y="10568"/>
                  <a:pt x="1908070" y="0"/>
                </a:cubicBezTo>
                <a:cubicBezTo>
                  <a:pt x="2098283" y="-10568"/>
                  <a:pt x="2377757" y="-10377"/>
                  <a:pt x="2564864" y="0"/>
                </a:cubicBezTo>
                <a:cubicBezTo>
                  <a:pt x="2751971" y="10377"/>
                  <a:pt x="3048766" y="25570"/>
                  <a:pt x="3320177" y="0"/>
                </a:cubicBezTo>
                <a:cubicBezTo>
                  <a:pt x="3591588" y="-25570"/>
                  <a:pt x="3890997" y="-35762"/>
                  <a:pt x="4174009" y="0"/>
                </a:cubicBezTo>
                <a:cubicBezTo>
                  <a:pt x="4457021" y="35762"/>
                  <a:pt x="4687341" y="20239"/>
                  <a:pt x="4929322" y="0"/>
                </a:cubicBezTo>
                <a:cubicBezTo>
                  <a:pt x="5171303" y="-20239"/>
                  <a:pt x="5520807" y="-10743"/>
                  <a:pt x="5783154" y="0"/>
                </a:cubicBezTo>
                <a:cubicBezTo>
                  <a:pt x="6045501" y="10743"/>
                  <a:pt x="6171473" y="-14245"/>
                  <a:pt x="6538466" y="0"/>
                </a:cubicBezTo>
                <a:cubicBezTo>
                  <a:pt x="6905459" y="14245"/>
                  <a:pt x="6859386" y="-15798"/>
                  <a:pt x="6998222" y="0"/>
                </a:cubicBezTo>
                <a:cubicBezTo>
                  <a:pt x="7137058" y="15798"/>
                  <a:pt x="7493034" y="17684"/>
                  <a:pt x="7753535" y="0"/>
                </a:cubicBezTo>
                <a:cubicBezTo>
                  <a:pt x="8014036" y="-17684"/>
                  <a:pt x="8093734" y="-5742"/>
                  <a:pt x="8311810" y="0"/>
                </a:cubicBezTo>
                <a:cubicBezTo>
                  <a:pt x="8529886" y="5742"/>
                  <a:pt x="8549001" y="8497"/>
                  <a:pt x="8771566" y="0"/>
                </a:cubicBezTo>
                <a:cubicBezTo>
                  <a:pt x="8994131" y="-8497"/>
                  <a:pt x="8987828" y="-849"/>
                  <a:pt x="9132802" y="0"/>
                </a:cubicBezTo>
                <a:cubicBezTo>
                  <a:pt x="9277776" y="849"/>
                  <a:pt x="9415114" y="-11551"/>
                  <a:pt x="9592558" y="0"/>
                </a:cubicBezTo>
                <a:cubicBezTo>
                  <a:pt x="9770002" y="11551"/>
                  <a:pt x="10181650" y="-41772"/>
                  <a:pt x="10446390" y="0"/>
                </a:cubicBezTo>
                <a:cubicBezTo>
                  <a:pt x="10835046" y="-41554"/>
                  <a:pt x="11056788" y="252696"/>
                  <a:pt x="11040872" y="594482"/>
                </a:cubicBezTo>
                <a:cubicBezTo>
                  <a:pt x="11043504" y="949757"/>
                  <a:pt x="11021866" y="1151453"/>
                  <a:pt x="11040872" y="1332756"/>
                </a:cubicBezTo>
                <a:cubicBezTo>
                  <a:pt x="11059878" y="1514059"/>
                  <a:pt x="11068100" y="1802860"/>
                  <a:pt x="11040872" y="2071031"/>
                </a:cubicBezTo>
                <a:cubicBezTo>
                  <a:pt x="11013644" y="2339203"/>
                  <a:pt x="11032418" y="2442705"/>
                  <a:pt x="11040872" y="2627974"/>
                </a:cubicBezTo>
                <a:cubicBezTo>
                  <a:pt x="11049326" y="2813243"/>
                  <a:pt x="11063609" y="3012513"/>
                  <a:pt x="11040872" y="3366249"/>
                </a:cubicBezTo>
                <a:cubicBezTo>
                  <a:pt x="11018135" y="3719985"/>
                  <a:pt x="11016901" y="3727349"/>
                  <a:pt x="11040872" y="3923192"/>
                </a:cubicBezTo>
                <a:cubicBezTo>
                  <a:pt x="11064843" y="4119035"/>
                  <a:pt x="11006950" y="4790605"/>
                  <a:pt x="11040872" y="5127745"/>
                </a:cubicBezTo>
                <a:cubicBezTo>
                  <a:pt x="11056495" y="5431543"/>
                  <a:pt x="10805033" y="5712114"/>
                  <a:pt x="10446390" y="5722227"/>
                </a:cubicBezTo>
                <a:cubicBezTo>
                  <a:pt x="10354097" y="5715080"/>
                  <a:pt x="10214750" y="5743729"/>
                  <a:pt x="9986634" y="5722227"/>
                </a:cubicBezTo>
                <a:cubicBezTo>
                  <a:pt x="9758518" y="5700725"/>
                  <a:pt x="9314174" y="5689111"/>
                  <a:pt x="9132802" y="5722227"/>
                </a:cubicBezTo>
                <a:cubicBezTo>
                  <a:pt x="8951430" y="5755343"/>
                  <a:pt x="8857182" y="5714580"/>
                  <a:pt x="8771566" y="5722227"/>
                </a:cubicBezTo>
                <a:cubicBezTo>
                  <a:pt x="8685950" y="5729874"/>
                  <a:pt x="8346042" y="5748953"/>
                  <a:pt x="8114772" y="5722227"/>
                </a:cubicBezTo>
                <a:cubicBezTo>
                  <a:pt x="7883502" y="5695501"/>
                  <a:pt x="7746868" y="5746487"/>
                  <a:pt x="7556497" y="5722227"/>
                </a:cubicBezTo>
                <a:cubicBezTo>
                  <a:pt x="7366127" y="5697967"/>
                  <a:pt x="7202924" y="5748709"/>
                  <a:pt x="6998222" y="5722227"/>
                </a:cubicBezTo>
                <a:cubicBezTo>
                  <a:pt x="6793521" y="5695745"/>
                  <a:pt x="6669169" y="5749243"/>
                  <a:pt x="6439947" y="5722227"/>
                </a:cubicBezTo>
                <a:cubicBezTo>
                  <a:pt x="6210725" y="5695211"/>
                  <a:pt x="6188382" y="5721246"/>
                  <a:pt x="6078711" y="5722227"/>
                </a:cubicBezTo>
                <a:cubicBezTo>
                  <a:pt x="5969040" y="5723208"/>
                  <a:pt x="5527862" y="5683728"/>
                  <a:pt x="5224879" y="5722227"/>
                </a:cubicBezTo>
                <a:cubicBezTo>
                  <a:pt x="4921896" y="5760726"/>
                  <a:pt x="4729422" y="5692801"/>
                  <a:pt x="4371047" y="5722227"/>
                </a:cubicBezTo>
                <a:cubicBezTo>
                  <a:pt x="4012672" y="5751653"/>
                  <a:pt x="4105017" y="5723347"/>
                  <a:pt x="4009810" y="5722227"/>
                </a:cubicBezTo>
                <a:cubicBezTo>
                  <a:pt x="3914603" y="5721107"/>
                  <a:pt x="3645009" y="5723324"/>
                  <a:pt x="3550054" y="5722227"/>
                </a:cubicBezTo>
                <a:cubicBezTo>
                  <a:pt x="3455099" y="5721130"/>
                  <a:pt x="3124597" y="5727159"/>
                  <a:pt x="2893261" y="5722227"/>
                </a:cubicBezTo>
                <a:cubicBezTo>
                  <a:pt x="2661925" y="5717295"/>
                  <a:pt x="2343077" y="5701539"/>
                  <a:pt x="2137948" y="5722227"/>
                </a:cubicBezTo>
                <a:cubicBezTo>
                  <a:pt x="1932819" y="5742915"/>
                  <a:pt x="1693233" y="5733214"/>
                  <a:pt x="1579673" y="5722227"/>
                </a:cubicBezTo>
                <a:cubicBezTo>
                  <a:pt x="1466114" y="5711240"/>
                  <a:pt x="1044435" y="5724184"/>
                  <a:pt x="594482" y="5722227"/>
                </a:cubicBezTo>
                <a:cubicBezTo>
                  <a:pt x="328734" y="5686479"/>
                  <a:pt x="-66657" y="5424823"/>
                  <a:pt x="0" y="5127745"/>
                </a:cubicBezTo>
                <a:cubicBezTo>
                  <a:pt x="-35087" y="4972394"/>
                  <a:pt x="-19370" y="4652638"/>
                  <a:pt x="0" y="4389471"/>
                </a:cubicBezTo>
                <a:cubicBezTo>
                  <a:pt x="19370" y="4126304"/>
                  <a:pt x="-21113" y="3933106"/>
                  <a:pt x="0" y="3787194"/>
                </a:cubicBezTo>
                <a:cubicBezTo>
                  <a:pt x="21113" y="3641282"/>
                  <a:pt x="19216" y="3402544"/>
                  <a:pt x="0" y="3139585"/>
                </a:cubicBezTo>
                <a:cubicBezTo>
                  <a:pt x="-19216" y="2876626"/>
                  <a:pt x="-14413" y="2787638"/>
                  <a:pt x="0" y="2582642"/>
                </a:cubicBezTo>
                <a:cubicBezTo>
                  <a:pt x="14413" y="2377646"/>
                  <a:pt x="33464" y="2134599"/>
                  <a:pt x="0" y="1844367"/>
                </a:cubicBezTo>
                <a:cubicBezTo>
                  <a:pt x="-33464" y="1554136"/>
                  <a:pt x="25477" y="1493251"/>
                  <a:pt x="0" y="1332756"/>
                </a:cubicBezTo>
                <a:cubicBezTo>
                  <a:pt x="-25477" y="1172261"/>
                  <a:pt x="17540" y="876667"/>
                  <a:pt x="0" y="594482"/>
                </a:cubicBezTo>
                <a:close/>
              </a:path>
              <a:path w="11040872" h="5722227" extrusionOk="0">
                <a:moveTo>
                  <a:pt x="0" y="594482"/>
                </a:moveTo>
                <a:cubicBezTo>
                  <a:pt x="-37935" y="242760"/>
                  <a:pt x="194077" y="27054"/>
                  <a:pt x="594482" y="0"/>
                </a:cubicBezTo>
                <a:cubicBezTo>
                  <a:pt x="773932" y="-24550"/>
                  <a:pt x="1057890" y="25913"/>
                  <a:pt x="1448314" y="0"/>
                </a:cubicBezTo>
                <a:cubicBezTo>
                  <a:pt x="1838738" y="-25913"/>
                  <a:pt x="1797328" y="9502"/>
                  <a:pt x="2006589" y="0"/>
                </a:cubicBezTo>
                <a:cubicBezTo>
                  <a:pt x="2215851" y="-9502"/>
                  <a:pt x="2305839" y="-2636"/>
                  <a:pt x="2466345" y="0"/>
                </a:cubicBezTo>
                <a:cubicBezTo>
                  <a:pt x="2626851" y="2636"/>
                  <a:pt x="3037147" y="20740"/>
                  <a:pt x="3221657" y="0"/>
                </a:cubicBezTo>
                <a:cubicBezTo>
                  <a:pt x="3406167" y="-20740"/>
                  <a:pt x="3611889" y="-6653"/>
                  <a:pt x="3779932" y="0"/>
                </a:cubicBezTo>
                <a:cubicBezTo>
                  <a:pt x="3947975" y="6653"/>
                  <a:pt x="4422439" y="33567"/>
                  <a:pt x="4633764" y="0"/>
                </a:cubicBezTo>
                <a:cubicBezTo>
                  <a:pt x="4845089" y="-33567"/>
                  <a:pt x="4901367" y="-8717"/>
                  <a:pt x="5093520" y="0"/>
                </a:cubicBezTo>
                <a:cubicBezTo>
                  <a:pt x="5285673" y="8717"/>
                  <a:pt x="5570621" y="653"/>
                  <a:pt x="5947352" y="0"/>
                </a:cubicBezTo>
                <a:cubicBezTo>
                  <a:pt x="6324083" y="-653"/>
                  <a:pt x="6209930" y="13850"/>
                  <a:pt x="6308589" y="0"/>
                </a:cubicBezTo>
                <a:cubicBezTo>
                  <a:pt x="6407248" y="-13850"/>
                  <a:pt x="6752695" y="30990"/>
                  <a:pt x="6965383" y="0"/>
                </a:cubicBezTo>
                <a:cubicBezTo>
                  <a:pt x="7178071" y="-30990"/>
                  <a:pt x="7443480" y="-17327"/>
                  <a:pt x="7622176" y="0"/>
                </a:cubicBezTo>
                <a:cubicBezTo>
                  <a:pt x="7800872" y="17327"/>
                  <a:pt x="7990906" y="27729"/>
                  <a:pt x="8180451" y="0"/>
                </a:cubicBezTo>
                <a:cubicBezTo>
                  <a:pt x="8369996" y="-27729"/>
                  <a:pt x="8845868" y="-13192"/>
                  <a:pt x="9034283" y="0"/>
                </a:cubicBezTo>
                <a:cubicBezTo>
                  <a:pt x="9222698" y="13192"/>
                  <a:pt x="9517603" y="-10499"/>
                  <a:pt x="9888115" y="0"/>
                </a:cubicBezTo>
                <a:cubicBezTo>
                  <a:pt x="10258627" y="10499"/>
                  <a:pt x="10316781" y="14930"/>
                  <a:pt x="10446390" y="0"/>
                </a:cubicBezTo>
                <a:cubicBezTo>
                  <a:pt x="10718440" y="-53019"/>
                  <a:pt x="11013962" y="225931"/>
                  <a:pt x="11040872" y="594482"/>
                </a:cubicBezTo>
                <a:cubicBezTo>
                  <a:pt x="11043451" y="904574"/>
                  <a:pt x="11020776" y="1089158"/>
                  <a:pt x="11040872" y="1287424"/>
                </a:cubicBezTo>
                <a:cubicBezTo>
                  <a:pt x="11060968" y="1485690"/>
                  <a:pt x="11051926" y="1673788"/>
                  <a:pt x="11040872" y="1799035"/>
                </a:cubicBezTo>
                <a:cubicBezTo>
                  <a:pt x="11029818" y="1924282"/>
                  <a:pt x="11054623" y="2135970"/>
                  <a:pt x="11040872" y="2355978"/>
                </a:cubicBezTo>
                <a:cubicBezTo>
                  <a:pt x="11027121" y="2575986"/>
                  <a:pt x="11013030" y="2749477"/>
                  <a:pt x="11040872" y="3094253"/>
                </a:cubicBezTo>
                <a:cubicBezTo>
                  <a:pt x="11068714" y="3439030"/>
                  <a:pt x="11029506" y="3525085"/>
                  <a:pt x="11040872" y="3741862"/>
                </a:cubicBezTo>
                <a:cubicBezTo>
                  <a:pt x="11052238" y="3958639"/>
                  <a:pt x="11021397" y="4116679"/>
                  <a:pt x="11040872" y="4298805"/>
                </a:cubicBezTo>
                <a:cubicBezTo>
                  <a:pt x="11060347" y="4480931"/>
                  <a:pt x="11022539" y="4900124"/>
                  <a:pt x="11040872" y="5127745"/>
                </a:cubicBezTo>
                <a:cubicBezTo>
                  <a:pt x="10974688" y="5452322"/>
                  <a:pt x="10793932" y="5738773"/>
                  <a:pt x="10446390" y="5722227"/>
                </a:cubicBezTo>
                <a:cubicBezTo>
                  <a:pt x="10272062" y="5749271"/>
                  <a:pt x="10063650" y="5719054"/>
                  <a:pt x="9789596" y="5722227"/>
                </a:cubicBezTo>
                <a:cubicBezTo>
                  <a:pt x="9515542" y="5725400"/>
                  <a:pt x="9521222" y="5705365"/>
                  <a:pt x="9329840" y="5722227"/>
                </a:cubicBezTo>
                <a:cubicBezTo>
                  <a:pt x="9138458" y="5739089"/>
                  <a:pt x="8905417" y="5705714"/>
                  <a:pt x="8574527" y="5722227"/>
                </a:cubicBezTo>
                <a:cubicBezTo>
                  <a:pt x="8243637" y="5738740"/>
                  <a:pt x="8277624" y="5741955"/>
                  <a:pt x="8114772" y="5722227"/>
                </a:cubicBezTo>
                <a:cubicBezTo>
                  <a:pt x="7951921" y="5702499"/>
                  <a:pt x="7640420" y="5738357"/>
                  <a:pt x="7359459" y="5722227"/>
                </a:cubicBezTo>
                <a:cubicBezTo>
                  <a:pt x="7078498" y="5706097"/>
                  <a:pt x="7122500" y="5736206"/>
                  <a:pt x="6998222" y="5722227"/>
                </a:cubicBezTo>
                <a:cubicBezTo>
                  <a:pt x="6873944" y="5708248"/>
                  <a:pt x="6584762" y="5737766"/>
                  <a:pt x="6242909" y="5722227"/>
                </a:cubicBezTo>
                <a:cubicBezTo>
                  <a:pt x="5901056" y="5706688"/>
                  <a:pt x="5911118" y="5710812"/>
                  <a:pt x="5783154" y="5722227"/>
                </a:cubicBezTo>
                <a:cubicBezTo>
                  <a:pt x="5655191" y="5733642"/>
                  <a:pt x="5585023" y="5732166"/>
                  <a:pt x="5421917" y="5722227"/>
                </a:cubicBezTo>
                <a:cubicBezTo>
                  <a:pt x="5258811" y="5712288"/>
                  <a:pt x="5178725" y="5705468"/>
                  <a:pt x="4962161" y="5722227"/>
                </a:cubicBezTo>
                <a:cubicBezTo>
                  <a:pt x="4745597" y="5738986"/>
                  <a:pt x="4430318" y="5744224"/>
                  <a:pt x="4206848" y="5722227"/>
                </a:cubicBezTo>
                <a:cubicBezTo>
                  <a:pt x="3983378" y="5700230"/>
                  <a:pt x="3911697" y="5735058"/>
                  <a:pt x="3747093" y="5722227"/>
                </a:cubicBezTo>
                <a:cubicBezTo>
                  <a:pt x="3582489" y="5709396"/>
                  <a:pt x="3545682" y="5704593"/>
                  <a:pt x="3385856" y="5722227"/>
                </a:cubicBezTo>
                <a:cubicBezTo>
                  <a:pt x="3226030" y="5739861"/>
                  <a:pt x="3029507" y="5730116"/>
                  <a:pt x="2926100" y="5722227"/>
                </a:cubicBezTo>
                <a:cubicBezTo>
                  <a:pt x="2822693" y="5714338"/>
                  <a:pt x="2554822" y="5699610"/>
                  <a:pt x="2367825" y="5722227"/>
                </a:cubicBezTo>
                <a:cubicBezTo>
                  <a:pt x="2180829" y="5744844"/>
                  <a:pt x="2002855" y="5738254"/>
                  <a:pt x="1711032" y="5722227"/>
                </a:cubicBezTo>
                <a:cubicBezTo>
                  <a:pt x="1419209" y="5706200"/>
                  <a:pt x="1407274" y="5738383"/>
                  <a:pt x="1251276" y="5722227"/>
                </a:cubicBezTo>
                <a:cubicBezTo>
                  <a:pt x="1095278" y="5706071"/>
                  <a:pt x="872658" y="5717760"/>
                  <a:pt x="594482" y="5722227"/>
                </a:cubicBezTo>
                <a:cubicBezTo>
                  <a:pt x="253293" y="5699246"/>
                  <a:pt x="-22323" y="5466443"/>
                  <a:pt x="0" y="5127745"/>
                </a:cubicBezTo>
                <a:cubicBezTo>
                  <a:pt x="-23138" y="4892853"/>
                  <a:pt x="-21399" y="4758867"/>
                  <a:pt x="0" y="4616134"/>
                </a:cubicBezTo>
                <a:cubicBezTo>
                  <a:pt x="21399" y="4473401"/>
                  <a:pt x="-2392" y="4140718"/>
                  <a:pt x="0" y="4013858"/>
                </a:cubicBezTo>
                <a:cubicBezTo>
                  <a:pt x="2392" y="3886998"/>
                  <a:pt x="-9073" y="3524231"/>
                  <a:pt x="0" y="3320916"/>
                </a:cubicBezTo>
                <a:cubicBezTo>
                  <a:pt x="9073" y="3117601"/>
                  <a:pt x="-20614" y="2922972"/>
                  <a:pt x="0" y="2763972"/>
                </a:cubicBezTo>
                <a:cubicBezTo>
                  <a:pt x="20614" y="2604972"/>
                  <a:pt x="5751" y="2418545"/>
                  <a:pt x="0" y="2116363"/>
                </a:cubicBezTo>
                <a:cubicBezTo>
                  <a:pt x="-5751" y="1814181"/>
                  <a:pt x="-23336" y="1771268"/>
                  <a:pt x="0" y="1604752"/>
                </a:cubicBezTo>
                <a:cubicBezTo>
                  <a:pt x="23336" y="1438236"/>
                  <a:pt x="-35446" y="1063211"/>
                  <a:pt x="0" y="594482"/>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23" name="Google Shape;223;p15"/>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6600"/>
              <a:buFont typeface="Arial"/>
              <a:buNone/>
            </a:pPr>
            <a:r>
              <a:rPr lang="en-US" sz="4800" dirty="0">
                <a:solidFill>
                  <a:schemeClr val="lt1"/>
                </a:solidFill>
              </a:rPr>
              <a:t>Practical – 7-Minute Core Workout</a:t>
            </a:r>
            <a:endParaRPr sz="4400" dirty="0"/>
          </a:p>
        </p:txBody>
      </p:sp>
      <p:sp>
        <p:nvSpPr>
          <p:cNvPr id="224" name="Google Shape;224;p15"/>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5" name="Google Shape;225;p15"/>
          <p:cNvSpPr txBox="1">
            <a:spLocks noGrp="1"/>
          </p:cNvSpPr>
          <p:nvPr>
            <p:ph type="body" idx="1"/>
          </p:nvPr>
        </p:nvSpPr>
        <p:spPr>
          <a:xfrm>
            <a:off x="1151468" y="2607733"/>
            <a:ext cx="4716595" cy="3285067"/>
          </a:xfrm>
          <a:prstGeom prst="rect">
            <a:avLst/>
          </a:prstGeom>
          <a:noFill/>
          <a:ln>
            <a:noFill/>
          </a:ln>
        </p:spPr>
        <p:txBody>
          <a:bodyPr spcFirstLastPara="1" wrap="square" lIns="91425" tIns="45700" rIns="91425" bIns="45700" anchor="t" anchorCtr="0">
            <a:normAutofit/>
          </a:bodyPr>
          <a:lstStyle/>
          <a:p>
            <a:pPr marL="228600" lvl="0" indent="-203200" rtl="0">
              <a:lnSpc>
                <a:spcPct val="100000"/>
              </a:lnSpc>
              <a:spcBef>
                <a:spcPts val="0"/>
              </a:spcBef>
              <a:spcAft>
                <a:spcPts val="0"/>
              </a:spcAft>
              <a:buClr>
                <a:schemeClr val="lt1"/>
              </a:buClr>
              <a:buSzPts val="2200"/>
              <a:buChar char="•"/>
            </a:pPr>
            <a:r>
              <a:rPr lang="en-US" sz="2400" dirty="0">
                <a:solidFill>
                  <a:schemeClr val="lt1"/>
                </a:solidFill>
              </a:rPr>
              <a:t>This practical can be done anywhere with a little bit of space around you.</a:t>
            </a:r>
          </a:p>
          <a:p>
            <a:pPr marL="228600" lvl="0" indent="-203200" rtl="0">
              <a:lnSpc>
                <a:spcPct val="100000"/>
              </a:lnSpc>
              <a:spcBef>
                <a:spcPts val="0"/>
              </a:spcBef>
              <a:spcAft>
                <a:spcPts val="0"/>
              </a:spcAft>
              <a:buClr>
                <a:schemeClr val="lt1"/>
              </a:buClr>
              <a:buSzPts val="2200"/>
              <a:buChar char="•"/>
            </a:pPr>
            <a:r>
              <a:rPr lang="en-US" sz="2400" dirty="0">
                <a:solidFill>
                  <a:schemeClr val="lt1"/>
                </a:solidFill>
              </a:rPr>
              <a:t>No equipment needed. </a:t>
            </a:r>
          </a:p>
          <a:p>
            <a:pPr marL="228600" lvl="0" indent="-203200" rtl="0">
              <a:lnSpc>
                <a:spcPct val="100000"/>
              </a:lnSpc>
              <a:spcBef>
                <a:spcPts val="0"/>
              </a:spcBef>
              <a:spcAft>
                <a:spcPts val="0"/>
              </a:spcAft>
              <a:buClr>
                <a:schemeClr val="lt1"/>
              </a:buClr>
              <a:buSzPts val="2200"/>
              <a:buChar char="•"/>
            </a:pPr>
            <a:r>
              <a:rPr lang="en-US" sz="2400" dirty="0">
                <a:solidFill>
                  <a:schemeClr val="lt1"/>
                </a:solidFill>
              </a:rPr>
              <a:t>12 exercises </a:t>
            </a:r>
          </a:p>
          <a:p>
            <a:pPr marL="228600" lvl="0" indent="-203200" rtl="0">
              <a:lnSpc>
                <a:spcPct val="100000"/>
              </a:lnSpc>
              <a:spcBef>
                <a:spcPts val="0"/>
              </a:spcBef>
              <a:spcAft>
                <a:spcPts val="0"/>
              </a:spcAft>
              <a:buClr>
                <a:schemeClr val="lt1"/>
              </a:buClr>
              <a:buSzPts val="2200"/>
              <a:buChar char="•"/>
            </a:pPr>
            <a:r>
              <a:rPr lang="en-US" sz="2400" dirty="0">
                <a:solidFill>
                  <a:schemeClr val="lt1"/>
                </a:solidFill>
              </a:rPr>
              <a:t>Complete as many repetitions as possible in the 30 seconds. </a:t>
            </a:r>
          </a:p>
        </p:txBody>
      </p:sp>
      <p:pic>
        <p:nvPicPr>
          <p:cNvPr id="8" name="Picture 7" descr="A picture containing text&#10;&#10;Description automatically generated">
            <a:extLst>
              <a:ext uri="{FF2B5EF4-FFF2-40B4-BE49-F238E27FC236}">
                <a16:creationId xmlns:a16="http://schemas.microsoft.com/office/drawing/2014/main" id="{ACBCA9E3-F6D8-4900-AF06-26AD989CB59D}"/>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1026" name="Picture 2" descr="7-Minute Abs: Quick Ab Workout You Can Do Without Any Equipment">
            <a:extLst>
              <a:ext uri="{FF2B5EF4-FFF2-40B4-BE49-F238E27FC236}">
                <a16:creationId xmlns:a16="http://schemas.microsoft.com/office/drawing/2014/main" id="{BB9DFA54-C931-4CC0-A813-76F1CE035A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9038"/>
          <a:stretch/>
        </p:blipFill>
        <p:spPr bwMode="auto">
          <a:xfrm>
            <a:off x="5915174" y="2737140"/>
            <a:ext cx="5159734" cy="302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94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17"/>
          <p:cNvSpPr/>
          <p:nvPr/>
        </p:nvSpPr>
        <p:spPr>
          <a:xfrm>
            <a:off x="575564" y="493776"/>
            <a:ext cx="11040872" cy="5722227"/>
          </a:xfrm>
          <a:custGeom>
            <a:avLst/>
            <a:gdLst/>
            <a:ahLst/>
            <a:cxnLst/>
            <a:rect l="l" t="t" r="r" b="b"/>
            <a:pathLst>
              <a:path w="11040872" h="5722227" fill="none" extrusionOk="0">
                <a:moveTo>
                  <a:pt x="0" y="0"/>
                </a:moveTo>
                <a:cubicBezTo>
                  <a:pt x="193592" y="6224"/>
                  <a:pt x="601481" y="42917"/>
                  <a:pt x="910872" y="0"/>
                </a:cubicBezTo>
                <a:cubicBezTo>
                  <a:pt x="1220263" y="-42917"/>
                  <a:pt x="1370975" y="12188"/>
                  <a:pt x="1821744" y="0"/>
                </a:cubicBezTo>
                <a:cubicBezTo>
                  <a:pt x="2272513" y="-12188"/>
                  <a:pt x="2243945" y="-6271"/>
                  <a:pt x="2511798" y="0"/>
                </a:cubicBezTo>
                <a:cubicBezTo>
                  <a:pt x="2779651" y="6271"/>
                  <a:pt x="2961954" y="-6589"/>
                  <a:pt x="3312262" y="0"/>
                </a:cubicBezTo>
                <a:cubicBezTo>
                  <a:pt x="3662570" y="6589"/>
                  <a:pt x="3695138" y="3008"/>
                  <a:pt x="4002316" y="0"/>
                </a:cubicBezTo>
                <a:cubicBezTo>
                  <a:pt x="4309494" y="-3008"/>
                  <a:pt x="4393447" y="-11115"/>
                  <a:pt x="4692371" y="0"/>
                </a:cubicBezTo>
                <a:cubicBezTo>
                  <a:pt x="4991295" y="11115"/>
                  <a:pt x="5213542" y="-5299"/>
                  <a:pt x="5382425" y="0"/>
                </a:cubicBezTo>
                <a:cubicBezTo>
                  <a:pt x="5551308" y="5299"/>
                  <a:pt x="5648021" y="11335"/>
                  <a:pt x="5741253" y="0"/>
                </a:cubicBezTo>
                <a:cubicBezTo>
                  <a:pt x="5834485" y="-11335"/>
                  <a:pt x="6259648" y="-13136"/>
                  <a:pt x="6541717" y="0"/>
                </a:cubicBezTo>
                <a:cubicBezTo>
                  <a:pt x="6823786" y="13136"/>
                  <a:pt x="6733802" y="-6108"/>
                  <a:pt x="6900545" y="0"/>
                </a:cubicBezTo>
                <a:cubicBezTo>
                  <a:pt x="7067288" y="6108"/>
                  <a:pt x="7323355" y="24168"/>
                  <a:pt x="7590600" y="0"/>
                </a:cubicBezTo>
                <a:cubicBezTo>
                  <a:pt x="7857845" y="-24168"/>
                  <a:pt x="8117504" y="38708"/>
                  <a:pt x="8501471" y="0"/>
                </a:cubicBezTo>
                <a:cubicBezTo>
                  <a:pt x="8885438" y="-38708"/>
                  <a:pt x="8998654" y="-37342"/>
                  <a:pt x="9412343" y="0"/>
                </a:cubicBezTo>
                <a:cubicBezTo>
                  <a:pt x="9826032" y="37342"/>
                  <a:pt x="9895725" y="7712"/>
                  <a:pt x="10212807" y="0"/>
                </a:cubicBezTo>
                <a:cubicBezTo>
                  <a:pt x="10529889" y="-7712"/>
                  <a:pt x="10868714" y="4378"/>
                  <a:pt x="11040872" y="0"/>
                </a:cubicBezTo>
                <a:cubicBezTo>
                  <a:pt x="11043731" y="126419"/>
                  <a:pt x="11023020" y="340205"/>
                  <a:pt x="11040872" y="464136"/>
                </a:cubicBezTo>
                <a:cubicBezTo>
                  <a:pt x="11058724" y="588067"/>
                  <a:pt x="11029141" y="954408"/>
                  <a:pt x="11040872" y="1099939"/>
                </a:cubicBezTo>
                <a:cubicBezTo>
                  <a:pt x="11052603" y="1245470"/>
                  <a:pt x="11062638" y="1462876"/>
                  <a:pt x="11040872" y="1735742"/>
                </a:cubicBezTo>
                <a:cubicBezTo>
                  <a:pt x="11019106" y="2008608"/>
                  <a:pt x="11024038" y="2070917"/>
                  <a:pt x="11040872" y="2314323"/>
                </a:cubicBezTo>
                <a:cubicBezTo>
                  <a:pt x="11057706" y="2557729"/>
                  <a:pt x="11069457" y="2766692"/>
                  <a:pt x="11040872" y="3064570"/>
                </a:cubicBezTo>
                <a:cubicBezTo>
                  <a:pt x="11012287" y="3362448"/>
                  <a:pt x="11046770" y="3457258"/>
                  <a:pt x="11040872" y="3585929"/>
                </a:cubicBezTo>
                <a:cubicBezTo>
                  <a:pt x="11034974" y="3714600"/>
                  <a:pt x="11008593" y="4061907"/>
                  <a:pt x="11040872" y="4336176"/>
                </a:cubicBezTo>
                <a:cubicBezTo>
                  <a:pt x="11073151" y="4610445"/>
                  <a:pt x="11024061" y="4741691"/>
                  <a:pt x="11040872" y="4857535"/>
                </a:cubicBezTo>
                <a:cubicBezTo>
                  <a:pt x="11057683" y="4973379"/>
                  <a:pt x="11061382" y="5390575"/>
                  <a:pt x="11040872" y="5722227"/>
                </a:cubicBezTo>
                <a:cubicBezTo>
                  <a:pt x="10705289" y="5754948"/>
                  <a:pt x="10500356" y="5715132"/>
                  <a:pt x="10130000" y="5722227"/>
                </a:cubicBezTo>
                <a:cubicBezTo>
                  <a:pt x="9759644" y="5729322"/>
                  <a:pt x="9690200" y="5718288"/>
                  <a:pt x="9550354" y="5722227"/>
                </a:cubicBezTo>
                <a:cubicBezTo>
                  <a:pt x="9410508" y="5726166"/>
                  <a:pt x="9085883" y="5714152"/>
                  <a:pt x="8749891" y="5722227"/>
                </a:cubicBezTo>
                <a:cubicBezTo>
                  <a:pt x="8413899" y="5730302"/>
                  <a:pt x="8487114" y="5705710"/>
                  <a:pt x="8391063" y="5722227"/>
                </a:cubicBezTo>
                <a:cubicBezTo>
                  <a:pt x="8295012" y="5738744"/>
                  <a:pt x="7670612" y="5701988"/>
                  <a:pt x="7480191" y="5722227"/>
                </a:cubicBezTo>
                <a:cubicBezTo>
                  <a:pt x="7289770" y="5742466"/>
                  <a:pt x="7167607" y="5741605"/>
                  <a:pt x="6900545" y="5722227"/>
                </a:cubicBezTo>
                <a:cubicBezTo>
                  <a:pt x="6633483" y="5702849"/>
                  <a:pt x="6439920" y="5728897"/>
                  <a:pt x="6210491" y="5722227"/>
                </a:cubicBezTo>
                <a:cubicBezTo>
                  <a:pt x="5981062" y="5715557"/>
                  <a:pt x="5915480" y="5731659"/>
                  <a:pt x="5741253" y="5722227"/>
                </a:cubicBezTo>
                <a:cubicBezTo>
                  <a:pt x="5567026" y="5712795"/>
                  <a:pt x="5278617" y="5707418"/>
                  <a:pt x="4940790" y="5722227"/>
                </a:cubicBezTo>
                <a:cubicBezTo>
                  <a:pt x="4602963" y="5737036"/>
                  <a:pt x="4321539" y="5753746"/>
                  <a:pt x="4029918" y="5722227"/>
                </a:cubicBezTo>
                <a:cubicBezTo>
                  <a:pt x="3738297" y="5690708"/>
                  <a:pt x="3717506" y="5732521"/>
                  <a:pt x="3450273" y="5722227"/>
                </a:cubicBezTo>
                <a:cubicBezTo>
                  <a:pt x="3183041" y="5711933"/>
                  <a:pt x="2913596" y="5698063"/>
                  <a:pt x="2539401" y="5722227"/>
                </a:cubicBezTo>
                <a:cubicBezTo>
                  <a:pt x="2165206" y="5746391"/>
                  <a:pt x="2032456" y="5707324"/>
                  <a:pt x="1849346" y="5722227"/>
                </a:cubicBezTo>
                <a:cubicBezTo>
                  <a:pt x="1666237" y="5737130"/>
                  <a:pt x="1209225" y="5720784"/>
                  <a:pt x="938474" y="5722227"/>
                </a:cubicBezTo>
                <a:cubicBezTo>
                  <a:pt x="667723" y="5723670"/>
                  <a:pt x="389175" y="5759320"/>
                  <a:pt x="0" y="5722227"/>
                </a:cubicBezTo>
                <a:cubicBezTo>
                  <a:pt x="-10554" y="5514969"/>
                  <a:pt x="-3520" y="5347189"/>
                  <a:pt x="0" y="5200869"/>
                </a:cubicBezTo>
                <a:cubicBezTo>
                  <a:pt x="3520" y="5054549"/>
                  <a:pt x="11246" y="4701970"/>
                  <a:pt x="0" y="4507843"/>
                </a:cubicBezTo>
                <a:cubicBezTo>
                  <a:pt x="-11246" y="4313716"/>
                  <a:pt x="10271" y="4091344"/>
                  <a:pt x="0" y="3814818"/>
                </a:cubicBezTo>
                <a:cubicBezTo>
                  <a:pt x="-10271" y="3538293"/>
                  <a:pt x="31723" y="3330628"/>
                  <a:pt x="0" y="3064570"/>
                </a:cubicBezTo>
                <a:cubicBezTo>
                  <a:pt x="-31723" y="2798512"/>
                  <a:pt x="-5483" y="2770126"/>
                  <a:pt x="0" y="2600434"/>
                </a:cubicBezTo>
                <a:cubicBezTo>
                  <a:pt x="5483" y="2430742"/>
                  <a:pt x="10642" y="2318769"/>
                  <a:pt x="0" y="2136298"/>
                </a:cubicBezTo>
                <a:cubicBezTo>
                  <a:pt x="-10642" y="1953827"/>
                  <a:pt x="-10005" y="1555188"/>
                  <a:pt x="0" y="1386051"/>
                </a:cubicBezTo>
                <a:cubicBezTo>
                  <a:pt x="10005" y="1216914"/>
                  <a:pt x="-22640" y="953234"/>
                  <a:pt x="0" y="807470"/>
                </a:cubicBezTo>
                <a:cubicBezTo>
                  <a:pt x="22640" y="661706"/>
                  <a:pt x="-32744" y="287432"/>
                  <a:pt x="0" y="0"/>
                </a:cubicBezTo>
                <a:close/>
              </a:path>
              <a:path w="11040872" h="5722227" extrusionOk="0">
                <a:moveTo>
                  <a:pt x="0" y="0"/>
                </a:moveTo>
                <a:cubicBezTo>
                  <a:pt x="169384" y="-10635"/>
                  <a:pt x="370826" y="9208"/>
                  <a:pt x="579646" y="0"/>
                </a:cubicBezTo>
                <a:cubicBezTo>
                  <a:pt x="788466" y="-9208"/>
                  <a:pt x="775343" y="6784"/>
                  <a:pt x="938474" y="0"/>
                </a:cubicBezTo>
                <a:cubicBezTo>
                  <a:pt x="1101605" y="-6784"/>
                  <a:pt x="1565487" y="3846"/>
                  <a:pt x="1849346" y="0"/>
                </a:cubicBezTo>
                <a:cubicBezTo>
                  <a:pt x="2133205" y="-3846"/>
                  <a:pt x="2146701" y="-4656"/>
                  <a:pt x="2428992" y="0"/>
                </a:cubicBezTo>
                <a:cubicBezTo>
                  <a:pt x="2711283" y="4656"/>
                  <a:pt x="2812175" y="-11466"/>
                  <a:pt x="3008638" y="0"/>
                </a:cubicBezTo>
                <a:cubicBezTo>
                  <a:pt x="3205101" y="11466"/>
                  <a:pt x="3727763" y="-32961"/>
                  <a:pt x="3919510" y="0"/>
                </a:cubicBezTo>
                <a:cubicBezTo>
                  <a:pt x="4111257" y="32961"/>
                  <a:pt x="4220253" y="-16430"/>
                  <a:pt x="4388747" y="0"/>
                </a:cubicBezTo>
                <a:cubicBezTo>
                  <a:pt x="4557241" y="16430"/>
                  <a:pt x="4940065" y="-21977"/>
                  <a:pt x="5299619" y="0"/>
                </a:cubicBezTo>
                <a:cubicBezTo>
                  <a:pt x="5659173" y="21977"/>
                  <a:pt x="5814444" y="26556"/>
                  <a:pt x="6210491" y="0"/>
                </a:cubicBezTo>
                <a:cubicBezTo>
                  <a:pt x="6606538" y="-26556"/>
                  <a:pt x="6659560" y="23104"/>
                  <a:pt x="6900545" y="0"/>
                </a:cubicBezTo>
                <a:cubicBezTo>
                  <a:pt x="7141530" y="-23104"/>
                  <a:pt x="7601869" y="-1869"/>
                  <a:pt x="7811417" y="0"/>
                </a:cubicBezTo>
                <a:cubicBezTo>
                  <a:pt x="8020965" y="1869"/>
                  <a:pt x="8256088" y="4201"/>
                  <a:pt x="8391063" y="0"/>
                </a:cubicBezTo>
                <a:cubicBezTo>
                  <a:pt x="8526038" y="-4201"/>
                  <a:pt x="8809082" y="7677"/>
                  <a:pt x="8970709" y="0"/>
                </a:cubicBezTo>
                <a:cubicBezTo>
                  <a:pt x="9132336" y="-7677"/>
                  <a:pt x="9528709" y="5380"/>
                  <a:pt x="9771172" y="0"/>
                </a:cubicBezTo>
                <a:cubicBezTo>
                  <a:pt x="10013635" y="-5380"/>
                  <a:pt x="10199269" y="-15922"/>
                  <a:pt x="10350818" y="0"/>
                </a:cubicBezTo>
                <a:cubicBezTo>
                  <a:pt x="10502367" y="15922"/>
                  <a:pt x="10835478" y="-34311"/>
                  <a:pt x="11040872" y="0"/>
                </a:cubicBezTo>
                <a:cubicBezTo>
                  <a:pt x="11027923" y="269490"/>
                  <a:pt x="11030065" y="500130"/>
                  <a:pt x="11040872" y="750248"/>
                </a:cubicBezTo>
                <a:cubicBezTo>
                  <a:pt x="11051679" y="1000366"/>
                  <a:pt x="11044602" y="1104921"/>
                  <a:pt x="11040872" y="1443273"/>
                </a:cubicBezTo>
                <a:cubicBezTo>
                  <a:pt x="11037142" y="1781626"/>
                  <a:pt x="11028369" y="1985731"/>
                  <a:pt x="11040872" y="2136298"/>
                </a:cubicBezTo>
                <a:cubicBezTo>
                  <a:pt x="11053375" y="2286866"/>
                  <a:pt x="11023547" y="2489209"/>
                  <a:pt x="11040872" y="2600434"/>
                </a:cubicBezTo>
                <a:cubicBezTo>
                  <a:pt x="11058197" y="2711659"/>
                  <a:pt x="11064151" y="2890371"/>
                  <a:pt x="11040872" y="3121793"/>
                </a:cubicBezTo>
                <a:cubicBezTo>
                  <a:pt x="11017593" y="3353215"/>
                  <a:pt x="11033741" y="3662012"/>
                  <a:pt x="11040872" y="3814818"/>
                </a:cubicBezTo>
                <a:cubicBezTo>
                  <a:pt x="11048003" y="3967624"/>
                  <a:pt x="11043927" y="4184559"/>
                  <a:pt x="11040872" y="4393399"/>
                </a:cubicBezTo>
                <a:cubicBezTo>
                  <a:pt x="11037817" y="4602239"/>
                  <a:pt x="11027191" y="4773425"/>
                  <a:pt x="11040872" y="4914757"/>
                </a:cubicBezTo>
                <a:cubicBezTo>
                  <a:pt x="11054553" y="5056089"/>
                  <a:pt x="11025188" y="5370964"/>
                  <a:pt x="11040872" y="5722227"/>
                </a:cubicBezTo>
                <a:cubicBezTo>
                  <a:pt x="10837462" y="5714031"/>
                  <a:pt x="10531754" y="5749541"/>
                  <a:pt x="10350818" y="5722227"/>
                </a:cubicBezTo>
                <a:cubicBezTo>
                  <a:pt x="10169882" y="5694913"/>
                  <a:pt x="9832506" y="5739195"/>
                  <a:pt x="9660763" y="5722227"/>
                </a:cubicBezTo>
                <a:cubicBezTo>
                  <a:pt x="9489020" y="5705259"/>
                  <a:pt x="9334558" y="5741830"/>
                  <a:pt x="9191526" y="5722227"/>
                </a:cubicBezTo>
                <a:cubicBezTo>
                  <a:pt x="9048494" y="5702624"/>
                  <a:pt x="8640605" y="5761665"/>
                  <a:pt x="8391063" y="5722227"/>
                </a:cubicBezTo>
                <a:cubicBezTo>
                  <a:pt x="8141521" y="5682789"/>
                  <a:pt x="8132030" y="5733336"/>
                  <a:pt x="7921826" y="5722227"/>
                </a:cubicBezTo>
                <a:cubicBezTo>
                  <a:pt x="7711622" y="5711118"/>
                  <a:pt x="7445489" y="5693555"/>
                  <a:pt x="7121362" y="5722227"/>
                </a:cubicBezTo>
                <a:cubicBezTo>
                  <a:pt x="6797235" y="5750899"/>
                  <a:pt x="6940489" y="5715190"/>
                  <a:pt x="6762534" y="5722227"/>
                </a:cubicBezTo>
                <a:cubicBezTo>
                  <a:pt x="6584579" y="5729264"/>
                  <a:pt x="6249483" y="5715060"/>
                  <a:pt x="5962071" y="5722227"/>
                </a:cubicBezTo>
                <a:cubicBezTo>
                  <a:pt x="5674659" y="5729394"/>
                  <a:pt x="5697457" y="5741242"/>
                  <a:pt x="5492834" y="5722227"/>
                </a:cubicBezTo>
                <a:cubicBezTo>
                  <a:pt x="5288211" y="5703212"/>
                  <a:pt x="5223354" y="5727530"/>
                  <a:pt x="5134005" y="5722227"/>
                </a:cubicBezTo>
                <a:cubicBezTo>
                  <a:pt x="5044656" y="5716924"/>
                  <a:pt x="4805771" y="5744749"/>
                  <a:pt x="4664768" y="5722227"/>
                </a:cubicBezTo>
                <a:cubicBezTo>
                  <a:pt x="4523765" y="5699705"/>
                  <a:pt x="4188901" y="5702568"/>
                  <a:pt x="3864305" y="5722227"/>
                </a:cubicBezTo>
                <a:cubicBezTo>
                  <a:pt x="3539709" y="5741886"/>
                  <a:pt x="3626652" y="5738369"/>
                  <a:pt x="3395068" y="5722227"/>
                </a:cubicBezTo>
                <a:cubicBezTo>
                  <a:pt x="3163484" y="5706085"/>
                  <a:pt x="3169858" y="5716523"/>
                  <a:pt x="3036240" y="5722227"/>
                </a:cubicBezTo>
                <a:cubicBezTo>
                  <a:pt x="2902622" y="5727931"/>
                  <a:pt x="2693943" y="5714168"/>
                  <a:pt x="2567003" y="5722227"/>
                </a:cubicBezTo>
                <a:cubicBezTo>
                  <a:pt x="2440063" y="5730286"/>
                  <a:pt x="2221419" y="5730788"/>
                  <a:pt x="1987357" y="5722227"/>
                </a:cubicBezTo>
                <a:cubicBezTo>
                  <a:pt x="1753295" y="5713666"/>
                  <a:pt x="1455082" y="5742374"/>
                  <a:pt x="1297302" y="5722227"/>
                </a:cubicBezTo>
                <a:cubicBezTo>
                  <a:pt x="1139522" y="5702080"/>
                  <a:pt x="1004973" y="5737277"/>
                  <a:pt x="828065" y="5722227"/>
                </a:cubicBezTo>
                <a:cubicBezTo>
                  <a:pt x="651157" y="5707177"/>
                  <a:pt x="277792" y="5734769"/>
                  <a:pt x="0" y="5722227"/>
                </a:cubicBezTo>
                <a:cubicBezTo>
                  <a:pt x="-17642" y="5580983"/>
                  <a:pt x="-4355" y="5260240"/>
                  <a:pt x="0" y="5086424"/>
                </a:cubicBezTo>
                <a:cubicBezTo>
                  <a:pt x="4355" y="4912608"/>
                  <a:pt x="-9208" y="4615040"/>
                  <a:pt x="0" y="4450621"/>
                </a:cubicBezTo>
                <a:cubicBezTo>
                  <a:pt x="9208" y="4286202"/>
                  <a:pt x="21220" y="3942849"/>
                  <a:pt x="0" y="3814818"/>
                </a:cubicBezTo>
                <a:cubicBezTo>
                  <a:pt x="-21220" y="3686787"/>
                  <a:pt x="24895" y="3410535"/>
                  <a:pt x="0" y="3179015"/>
                </a:cubicBezTo>
                <a:cubicBezTo>
                  <a:pt x="-24895" y="2947495"/>
                  <a:pt x="-4041" y="2734935"/>
                  <a:pt x="0" y="2600434"/>
                </a:cubicBezTo>
                <a:cubicBezTo>
                  <a:pt x="4041" y="2465933"/>
                  <a:pt x="-17582" y="2241550"/>
                  <a:pt x="0" y="1907409"/>
                </a:cubicBezTo>
                <a:cubicBezTo>
                  <a:pt x="17582" y="1573269"/>
                  <a:pt x="21210" y="1537696"/>
                  <a:pt x="0" y="1271606"/>
                </a:cubicBezTo>
                <a:cubicBezTo>
                  <a:pt x="-21210" y="1005516"/>
                  <a:pt x="13869" y="478336"/>
                  <a:pt x="0" y="0"/>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7" name="Picture 6" descr="A picture containing text&#10;&#10;Description automatically generated">
            <a:extLst>
              <a:ext uri="{FF2B5EF4-FFF2-40B4-BE49-F238E27FC236}">
                <a16:creationId xmlns:a16="http://schemas.microsoft.com/office/drawing/2014/main" id="{EB696B9C-0337-4297-9951-8C0A3B17B22E}"/>
              </a:ext>
            </a:extLst>
          </p:cNvPr>
          <p:cNvPicPr>
            <a:picLocks noChangeAspect="1"/>
          </p:cNvPicPr>
          <p:nvPr/>
        </p:nvPicPr>
        <p:blipFill>
          <a:blip r:embed="rId3"/>
          <a:stretch>
            <a:fillRect/>
          </a:stretch>
        </p:blipFill>
        <p:spPr>
          <a:xfrm>
            <a:off x="10949517" y="6041859"/>
            <a:ext cx="1044363" cy="696242"/>
          </a:xfrm>
          <a:prstGeom prst="rect">
            <a:avLst/>
          </a:prstGeom>
        </p:spPr>
      </p:pic>
      <p:sp>
        <p:nvSpPr>
          <p:cNvPr id="23" name="TextBox 22">
            <a:extLst>
              <a:ext uri="{FF2B5EF4-FFF2-40B4-BE49-F238E27FC236}">
                <a16:creationId xmlns:a16="http://schemas.microsoft.com/office/drawing/2014/main" id="{5F48D84B-58EB-465B-A9D8-9F5D1A32BFE4}"/>
              </a:ext>
            </a:extLst>
          </p:cNvPr>
          <p:cNvSpPr txBox="1"/>
          <p:nvPr/>
        </p:nvSpPr>
        <p:spPr>
          <a:xfrm rot="16200000">
            <a:off x="-1550395" y="2819768"/>
            <a:ext cx="5278872" cy="923330"/>
          </a:xfrm>
          <a:prstGeom prst="rect">
            <a:avLst/>
          </a:prstGeom>
          <a:noFill/>
        </p:spPr>
        <p:txBody>
          <a:bodyPr wrap="square">
            <a:spAutoFit/>
          </a:bodyPr>
          <a:lstStyle/>
          <a:p>
            <a:pPr marL="0" lvl="0" indent="0" algn="l" rtl="0">
              <a:spcBef>
                <a:spcPts val="1000"/>
              </a:spcBef>
              <a:spcAft>
                <a:spcPts val="0"/>
              </a:spcAft>
              <a:buNone/>
            </a:pPr>
            <a:r>
              <a:rPr lang="en-GB" sz="5400" dirty="0">
                <a:solidFill>
                  <a:schemeClr val="lt1"/>
                </a:solidFill>
              </a:rPr>
              <a:t>Ready, Set, Go!</a:t>
            </a:r>
          </a:p>
        </p:txBody>
      </p:sp>
      <p:pic>
        <p:nvPicPr>
          <p:cNvPr id="19472" name="Picture 16" descr="Best 30 Second Timer GIFs | Gfycat">
            <a:extLst>
              <a:ext uri="{FF2B5EF4-FFF2-40B4-BE49-F238E27FC236}">
                <a16:creationId xmlns:a16="http://schemas.microsoft.com/office/drawing/2014/main" id="{61263EC3-EA51-4AFF-A468-AD9FB8A7DE9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08982" y="599454"/>
            <a:ext cx="2021126" cy="11375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7-Minute Abs: Quick Ab Workout You Can Do Without Any Equipment">
            <a:extLst>
              <a:ext uri="{FF2B5EF4-FFF2-40B4-BE49-F238E27FC236}">
                <a16:creationId xmlns:a16="http://schemas.microsoft.com/office/drawing/2014/main" id="{B4632FCC-D22A-46A0-9D4F-E577C2DE6B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268" b="63044"/>
          <a:stretch/>
        </p:blipFill>
        <p:spPr bwMode="auto">
          <a:xfrm>
            <a:off x="2071126" y="1857419"/>
            <a:ext cx="4083368" cy="19053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7-Minute Abs: Quick Ab Workout You Can Do Without Any Equipment">
            <a:extLst>
              <a:ext uri="{FF2B5EF4-FFF2-40B4-BE49-F238E27FC236}">
                <a16:creationId xmlns:a16="http://schemas.microsoft.com/office/drawing/2014/main" id="{F2EE30C0-A0B6-4301-BA5E-9967A24C70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9558" b="42861"/>
          <a:stretch/>
        </p:blipFill>
        <p:spPr bwMode="auto">
          <a:xfrm>
            <a:off x="6234365" y="1856884"/>
            <a:ext cx="3876052" cy="19053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7-Minute Abs: Quick Ab Workout You Can Do Without Any Equipment">
            <a:extLst>
              <a:ext uri="{FF2B5EF4-FFF2-40B4-BE49-F238E27FC236}">
                <a16:creationId xmlns:a16="http://schemas.microsoft.com/office/drawing/2014/main" id="{E531B805-9B47-4DB4-BAFB-069349EE31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736" b="5309"/>
          <a:stretch/>
        </p:blipFill>
        <p:spPr bwMode="auto">
          <a:xfrm>
            <a:off x="6234365" y="3856336"/>
            <a:ext cx="3876052" cy="20874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7-Minute Abs: Quick Ab Workout You Can Do Without Any Equipment">
            <a:extLst>
              <a:ext uri="{FF2B5EF4-FFF2-40B4-BE49-F238E27FC236}">
                <a16:creationId xmlns:a16="http://schemas.microsoft.com/office/drawing/2014/main" id="{C3FBDB9F-59D7-4199-A872-7C5F1390A5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8357" b="23374"/>
          <a:stretch/>
        </p:blipFill>
        <p:spPr bwMode="auto">
          <a:xfrm>
            <a:off x="2071126" y="3856336"/>
            <a:ext cx="4086208" cy="2087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949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17"/>
          <p:cNvSpPr/>
          <p:nvPr/>
        </p:nvSpPr>
        <p:spPr>
          <a:xfrm>
            <a:off x="575564" y="493776"/>
            <a:ext cx="11040872" cy="5722227"/>
          </a:xfrm>
          <a:custGeom>
            <a:avLst/>
            <a:gdLst/>
            <a:ahLst/>
            <a:cxnLst/>
            <a:rect l="l" t="t" r="r" b="b"/>
            <a:pathLst>
              <a:path w="11040872" h="5722227" fill="none" extrusionOk="0">
                <a:moveTo>
                  <a:pt x="0" y="0"/>
                </a:moveTo>
                <a:cubicBezTo>
                  <a:pt x="193592" y="6224"/>
                  <a:pt x="601481" y="42917"/>
                  <a:pt x="910872" y="0"/>
                </a:cubicBezTo>
                <a:cubicBezTo>
                  <a:pt x="1220263" y="-42917"/>
                  <a:pt x="1370975" y="12188"/>
                  <a:pt x="1821744" y="0"/>
                </a:cubicBezTo>
                <a:cubicBezTo>
                  <a:pt x="2272513" y="-12188"/>
                  <a:pt x="2243945" y="-6271"/>
                  <a:pt x="2511798" y="0"/>
                </a:cubicBezTo>
                <a:cubicBezTo>
                  <a:pt x="2779651" y="6271"/>
                  <a:pt x="2961954" y="-6589"/>
                  <a:pt x="3312262" y="0"/>
                </a:cubicBezTo>
                <a:cubicBezTo>
                  <a:pt x="3662570" y="6589"/>
                  <a:pt x="3695138" y="3008"/>
                  <a:pt x="4002316" y="0"/>
                </a:cubicBezTo>
                <a:cubicBezTo>
                  <a:pt x="4309494" y="-3008"/>
                  <a:pt x="4393447" y="-11115"/>
                  <a:pt x="4692371" y="0"/>
                </a:cubicBezTo>
                <a:cubicBezTo>
                  <a:pt x="4991295" y="11115"/>
                  <a:pt x="5213542" y="-5299"/>
                  <a:pt x="5382425" y="0"/>
                </a:cubicBezTo>
                <a:cubicBezTo>
                  <a:pt x="5551308" y="5299"/>
                  <a:pt x="5648021" y="11335"/>
                  <a:pt x="5741253" y="0"/>
                </a:cubicBezTo>
                <a:cubicBezTo>
                  <a:pt x="5834485" y="-11335"/>
                  <a:pt x="6259648" y="-13136"/>
                  <a:pt x="6541717" y="0"/>
                </a:cubicBezTo>
                <a:cubicBezTo>
                  <a:pt x="6823786" y="13136"/>
                  <a:pt x="6733802" y="-6108"/>
                  <a:pt x="6900545" y="0"/>
                </a:cubicBezTo>
                <a:cubicBezTo>
                  <a:pt x="7067288" y="6108"/>
                  <a:pt x="7323355" y="24168"/>
                  <a:pt x="7590600" y="0"/>
                </a:cubicBezTo>
                <a:cubicBezTo>
                  <a:pt x="7857845" y="-24168"/>
                  <a:pt x="8117504" y="38708"/>
                  <a:pt x="8501471" y="0"/>
                </a:cubicBezTo>
                <a:cubicBezTo>
                  <a:pt x="8885438" y="-38708"/>
                  <a:pt x="8998654" y="-37342"/>
                  <a:pt x="9412343" y="0"/>
                </a:cubicBezTo>
                <a:cubicBezTo>
                  <a:pt x="9826032" y="37342"/>
                  <a:pt x="9895725" y="7712"/>
                  <a:pt x="10212807" y="0"/>
                </a:cubicBezTo>
                <a:cubicBezTo>
                  <a:pt x="10529889" y="-7712"/>
                  <a:pt x="10868714" y="4378"/>
                  <a:pt x="11040872" y="0"/>
                </a:cubicBezTo>
                <a:cubicBezTo>
                  <a:pt x="11043731" y="126419"/>
                  <a:pt x="11023020" y="340205"/>
                  <a:pt x="11040872" y="464136"/>
                </a:cubicBezTo>
                <a:cubicBezTo>
                  <a:pt x="11058724" y="588067"/>
                  <a:pt x="11029141" y="954408"/>
                  <a:pt x="11040872" y="1099939"/>
                </a:cubicBezTo>
                <a:cubicBezTo>
                  <a:pt x="11052603" y="1245470"/>
                  <a:pt x="11062638" y="1462876"/>
                  <a:pt x="11040872" y="1735742"/>
                </a:cubicBezTo>
                <a:cubicBezTo>
                  <a:pt x="11019106" y="2008608"/>
                  <a:pt x="11024038" y="2070917"/>
                  <a:pt x="11040872" y="2314323"/>
                </a:cubicBezTo>
                <a:cubicBezTo>
                  <a:pt x="11057706" y="2557729"/>
                  <a:pt x="11069457" y="2766692"/>
                  <a:pt x="11040872" y="3064570"/>
                </a:cubicBezTo>
                <a:cubicBezTo>
                  <a:pt x="11012287" y="3362448"/>
                  <a:pt x="11046770" y="3457258"/>
                  <a:pt x="11040872" y="3585929"/>
                </a:cubicBezTo>
                <a:cubicBezTo>
                  <a:pt x="11034974" y="3714600"/>
                  <a:pt x="11008593" y="4061907"/>
                  <a:pt x="11040872" y="4336176"/>
                </a:cubicBezTo>
                <a:cubicBezTo>
                  <a:pt x="11073151" y="4610445"/>
                  <a:pt x="11024061" y="4741691"/>
                  <a:pt x="11040872" y="4857535"/>
                </a:cubicBezTo>
                <a:cubicBezTo>
                  <a:pt x="11057683" y="4973379"/>
                  <a:pt x="11061382" y="5390575"/>
                  <a:pt x="11040872" y="5722227"/>
                </a:cubicBezTo>
                <a:cubicBezTo>
                  <a:pt x="10705289" y="5754948"/>
                  <a:pt x="10500356" y="5715132"/>
                  <a:pt x="10130000" y="5722227"/>
                </a:cubicBezTo>
                <a:cubicBezTo>
                  <a:pt x="9759644" y="5729322"/>
                  <a:pt x="9690200" y="5718288"/>
                  <a:pt x="9550354" y="5722227"/>
                </a:cubicBezTo>
                <a:cubicBezTo>
                  <a:pt x="9410508" y="5726166"/>
                  <a:pt x="9085883" y="5714152"/>
                  <a:pt x="8749891" y="5722227"/>
                </a:cubicBezTo>
                <a:cubicBezTo>
                  <a:pt x="8413899" y="5730302"/>
                  <a:pt x="8487114" y="5705710"/>
                  <a:pt x="8391063" y="5722227"/>
                </a:cubicBezTo>
                <a:cubicBezTo>
                  <a:pt x="8295012" y="5738744"/>
                  <a:pt x="7670612" y="5701988"/>
                  <a:pt x="7480191" y="5722227"/>
                </a:cubicBezTo>
                <a:cubicBezTo>
                  <a:pt x="7289770" y="5742466"/>
                  <a:pt x="7167607" y="5741605"/>
                  <a:pt x="6900545" y="5722227"/>
                </a:cubicBezTo>
                <a:cubicBezTo>
                  <a:pt x="6633483" y="5702849"/>
                  <a:pt x="6439920" y="5728897"/>
                  <a:pt x="6210491" y="5722227"/>
                </a:cubicBezTo>
                <a:cubicBezTo>
                  <a:pt x="5981062" y="5715557"/>
                  <a:pt x="5915480" y="5731659"/>
                  <a:pt x="5741253" y="5722227"/>
                </a:cubicBezTo>
                <a:cubicBezTo>
                  <a:pt x="5567026" y="5712795"/>
                  <a:pt x="5278617" y="5707418"/>
                  <a:pt x="4940790" y="5722227"/>
                </a:cubicBezTo>
                <a:cubicBezTo>
                  <a:pt x="4602963" y="5737036"/>
                  <a:pt x="4321539" y="5753746"/>
                  <a:pt x="4029918" y="5722227"/>
                </a:cubicBezTo>
                <a:cubicBezTo>
                  <a:pt x="3738297" y="5690708"/>
                  <a:pt x="3717506" y="5732521"/>
                  <a:pt x="3450273" y="5722227"/>
                </a:cubicBezTo>
                <a:cubicBezTo>
                  <a:pt x="3183041" y="5711933"/>
                  <a:pt x="2913596" y="5698063"/>
                  <a:pt x="2539401" y="5722227"/>
                </a:cubicBezTo>
                <a:cubicBezTo>
                  <a:pt x="2165206" y="5746391"/>
                  <a:pt x="2032456" y="5707324"/>
                  <a:pt x="1849346" y="5722227"/>
                </a:cubicBezTo>
                <a:cubicBezTo>
                  <a:pt x="1666237" y="5737130"/>
                  <a:pt x="1209225" y="5720784"/>
                  <a:pt x="938474" y="5722227"/>
                </a:cubicBezTo>
                <a:cubicBezTo>
                  <a:pt x="667723" y="5723670"/>
                  <a:pt x="389175" y="5759320"/>
                  <a:pt x="0" y="5722227"/>
                </a:cubicBezTo>
                <a:cubicBezTo>
                  <a:pt x="-10554" y="5514969"/>
                  <a:pt x="-3520" y="5347189"/>
                  <a:pt x="0" y="5200869"/>
                </a:cubicBezTo>
                <a:cubicBezTo>
                  <a:pt x="3520" y="5054549"/>
                  <a:pt x="11246" y="4701970"/>
                  <a:pt x="0" y="4507843"/>
                </a:cubicBezTo>
                <a:cubicBezTo>
                  <a:pt x="-11246" y="4313716"/>
                  <a:pt x="10271" y="4091344"/>
                  <a:pt x="0" y="3814818"/>
                </a:cubicBezTo>
                <a:cubicBezTo>
                  <a:pt x="-10271" y="3538293"/>
                  <a:pt x="31723" y="3330628"/>
                  <a:pt x="0" y="3064570"/>
                </a:cubicBezTo>
                <a:cubicBezTo>
                  <a:pt x="-31723" y="2798512"/>
                  <a:pt x="-5483" y="2770126"/>
                  <a:pt x="0" y="2600434"/>
                </a:cubicBezTo>
                <a:cubicBezTo>
                  <a:pt x="5483" y="2430742"/>
                  <a:pt x="10642" y="2318769"/>
                  <a:pt x="0" y="2136298"/>
                </a:cubicBezTo>
                <a:cubicBezTo>
                  <a:pt x="-10642" y="1953827"/>
                  <a:pt x="-10005" y="1555188"/>
                  <a:pt x="0" y="1386051"/>
                </a:cubicBezTo>
                <a:cubicBezTo>
                  <a:pt x="10005" y="1216914"/>
                  <a:pt x="-22640" y="953234"/>
                  <a:pt x="0" y="807470"/>
                </a:cubicBezTo>
                <a:cubicBezTo>
                  <a:pt x="22640" y="661706"/>
                  <a:pt x="-32744" y="287432"/>
                  <a:pt x="0" y="0"/>
                </a:cubicBezTo>
                <a:close/>
              </a:path>
              <a:path w="11040872" h="5722227" extrusionOk="0">
                <a:moveTo>
                  <a:pt x="0" y="0"/>
                </a:moveTo>
                <a:cubicBezTo>
                  <a:pt x="169384" y="-10635"/>
                  <a:pt x="370826" y="9208"/>
                  <a:pt x="579646" y="0"/>
                </a:cubicBezTo>
                <a:cubicBezTo>
                  <a:pt x="788466" y="-9208"/>
                  <a:pt x="775343" y="6784"/>
                  <a:pt x="938474" y="0"/>
                </a:cubicBezTo>
                <a:cubicBezTo>
                  <a:pt x="1101605" y="-6784"/>
                  <a:pt x="1565487" y="3846"/>
                  <a:pt x="1849346" y="0"/>
                </a:cubicBezTo>
                <a:cubicBezTo>
                  <a:pt x="2133205" y="-3846"/>
                  <a:pt x="2146701" y="-4656"/>
                  <a:pt x="2428992" y="0"/>
                </a:cubicBezTo>
                <a:cubicBezTo>
                  <a:pt x="2711283" y="4656"/>
                  <a:pt x="2812175" y="-11466"/>
                  <a:pt x="3008638" y="0"/>
                </a:cubicBezTo>
                <a:cubicBezTo>
                  <a:pt x="3205101" y="11466"/>
                  <a:pt x="3727763" y="-32961"/>
                  <a:pt x="3919510" y="0"/>
                </a:cubicBezTo>
                <a:cubicBezTo>
                  <a:pt x="4111257" y="32961"/>
                  <a:pt x="4220253" y="-16430"/>
                  <a:pt x="4388747" y="0"/>
                </a:cubicBezTo>
                <a:cubicBezTo>
                  <a:pt x="4557241" y="16430"/>
                  <a:pt x="4940065" y="-21977"/>
                  <a:pt x="5299619" y="0"/>
                </a:cubicBezTo>
                <a:cubicBezTo>
                  <a:pt x="5659173" y="21977"/>
                  <a:pt x="5814444" y="26556"/>
                  <a:pt x="6210491" y="0"/>
                </a:cubicBezTo>
                <a:cubicBezTo>
                  <a:pt x="6606538" y="-26556"/>
                  <a:pt x="6659560" y="23104"/>
                  <a:pt x="6900545" y="0"/>
                </a:cubicBezTo>
                <a:cubicBezTo>
                  <a:pt x="7141530" y="-23104"/>
                  <a:pt x="7601869" y="-1869"/>
                  <a:pt x="7811417" y="0"/>
                </a:cubicBezTo>
                <a:cubicBezTo>
                  <a:pt x="8020965" y="1869"/>
                  <a:pt x="8256088" y="4201"/>
                  <a:pt x="8391063" y="0"/>
                </a:cubicBezTo>
                <a:cubicBezTo>
                  <a:pt x="8526038" y="-4201"/>
                  <a:pt x="8809082" y="7677"/>
                  <a:pt x="8970709" y="0"/>
                </a:cubicBezTo>
                <a:cubicBezTo>
                  <a:pt x="9132336" y="-7677"/>
                  <a:pt x="9528709" y="5380"/>
                  <a:pt x="9771172" y="0"/>
                </a:cubicBezTo>
                <a:cubicBezTo>
                  <a:pt x="10013635" y="-5380"/>
                  <a:pt x="10199269" y="-15922"/>
                  <a:pt x="10350818" y="0"/>
                </a:cubicBezTo>
                <a:cubicBezTo>
                  <a:pt x="10502367" y="15922"/>
                  <a:pt x="10835478" y="-34311"/>
                  <a:pt x="11040872" y="0"/>
                </a:cubicBezTo>
                <a:cubicBezTo>
                  <a:pt x="11027923" y="269490"/>
                  <a:pt x="11030065" y="500130"/>
                  <a:pt x="11040872" y="750248"/>
                </a:cubicBezTo>
                <a:cubicBezTo>
                  <a:pt x="11051679" y="1000366"/>
                  <a:pt x="11044602" y="1104921"/>
                  <a:pt x="11040872" y="1443273"/>
                </a:cubicBezTo>
                <a:cubicBezTo>
                  <a:pt x="11037142" y="1781626"/>
                  <a:pt x="11028369" y="1985731"/>
                  <a:pt x="11040872" y="2136298"/>
                </a:cubicBezTo>
                <a:cubicBezTo>
                  <a:pt x="11053375" y="2286866"/>
                  <a:pt x="11023547" y="2489209"/>
                  <a:pt x="11040872" y="2600434"/>
                </a:cubicBezTo>
                <a:cubicBezTo>
                  <a:pt x="11058197" y="2711659"/>
                  <a:pt x="11064151" y="2890371"/>
                  <a:pt x="11040872" y="3121793"/>
                </a:cubicBezTo>
                <a:cubicBezTo>
                  <a:pt x="11017593" y="3353215"/>
                  <a:pt x="11033741" y="3662012"/>
                  <a:pt x="11040872" y="3814818"/>
                </a:cubicBezTo>
                <a:cubicBezTo>
                  <a:pt x="11048003" y="3967624"/>
                  <a:pt x="11043927" y="4184559"/>
                  <a:pt x="11040872" y="4393399"/>
                </a:cubicBezTo>
                <a:cubicBezTo>
                  <a:pt x="11037817" y="4602239"/>
                  <a:pt x="11027191" y="4773425"/>
                  <a:pt x="11040872" y="4914757"/>
                </a:cubicBezTo>
                <a:cubicBezTo>
                  <a:pt x="11054553" y="5056089"/>
                  <a:pt x="11025188" y="5370964"/>
                  <a:pt x="11040872" y="5722227"/>
                </a:cubicBezTo>
                <a:cubicBezTo>
                  <a:pt x="10837462" y="5714031"/>
                  <a:pt x="10531754" y="5749541"/>
                  <a:pt x="10350818" y="5722227"/>
                </a:cubicBezTo>
                <a:cubicBezTo>
                  <a:pt x="10169882" y="5694913"/>
                  <a:pt x="9832506" y="5739195"/>
                  <a:pt x="9660763" y="5722227"/>
                </a:cubicBezTo>
                <a:cubicBezTo>
                  <a:pt x="9489020" y="5705259"/>
                  <a:pt x="9334558" y="5741830"/>
                  <a:pt x="9191526" y="5722227"/>
                </a:cubicBezTo>
                <a:cubicBezTo>
                  <a:pt x="9048494" y="5702624"/>
                  <a:pt x="8640605" y="5761665"/>
                  <a:pt x="8391063" y="5722227"/>
                </a:cubicBezTo>
                <a:cubicBezTo>
                  <a:pt x="8141521" y="5682789"/>
                  <a:pt x="8132030" y="5733336"/>
                  <a:pt x="7921826" y="5722227"/>
                </a:cubicBezTo>
                <a:cubicBezTo>
                  <a:pt x="7711622" y="5711118"/>
                  <a:pt x="7445489" y="5693555"/>
                  <a:pt x="7121362" y="5722227"/>
                </a:cubicBezTo>
                <a:cubicBezTo>
                  <a:pt x="6797235" y="5750899"/>
                  <a:pt x="6940489" y="5715190"/>
                  <a:pt x="6762534" y="5722227"/>
                </a:cubicBezTo>
                <a:cubicBezTo>
                  <a:pt x="6584579" y="5729264"/>
                  <a:pt x="6249483" y="5715060"/>
                  <a:pt x="5962071" y="5722227"/>
                </a:cubicBezTo>
                <a:cubicBezTo>
                  <a:pt x="5674659" y="5729394"/>
                  <a:pt x="5697457" y="5741242"/>
                  <a:pt x="5492834" y="5722227"/>
                </a:cubicBezTo>
                <a:cubicBezTo>
                  <a:pt x="5288211" y="5703212"/>
                  <a:pt x="5223354" y="5727530"/>
                  <a:pt x="5134005" y="5722227"/>
                </a:cubicBezTo>
                <a:cubicBezTo>
                  <a:pt x="5044656" y="5716924"/>
                  <a:pt x="4805771" y="5744749"/>
                  <a:pt x="4664768" y="5722227"/>
                </a:cubicBezTo>
                <a:cubicBezTo>
                  <a:pt x="4523765" y="5699705"/>
                  <a:pt x="4188901" y="5702568"/>
                  <a:pt x="3864305" y="5722227"/>
                </a:cubicBezTo>
                <a:cubicBezTo>
                  <a:pt x="3539709" y="5741886"/>
                  <a:pt x="3626652" y="5738369"/>
                  <a:pt x="3395068" y="5722227"/>
                </a:cubicBezTo>
                <a:cubicBezTo>
                  <a:pt x="3163484" y="5706085"/>
                  <a:pt x="3169858" y="5716523"/>
                  <a:pt x="3036240" y="5722227"/>
                </a:cubicBezTo>
                <a:cubicBezTo>
                  <a:pt x="2902622" y="5727931"/>
                  <a:pt x="2693943" y="5714168"/>
                  <a:pt x="2567003" y="5722227"/>
                </a:cubicBezTo>
                <a:cubicBezTo>
                  <a:pt x="2440063" y="5730286"/>
                  <a:pt x="2221419" y="5730788"/>
                  <a:pt x="1987357" y="5722227"/>
                </a:cubicBezTo>
                <a:cubicBezTo>
                  <a:pt x="1753295" y="5713666"/>
                  <a:pt x="1455082" y="5742374"/>
                  <a:pt x="1297302" y="5722227"/>
                </a:cubicBezTo>
                <a:cubicBezTo>
                  <a:pt x="1139522" y="5702080"/>
                  <a:pt x="1004973" y="5737277"/>
                  <a:pt x="828065" y="5722227"/>
                </a:cubicBezTo>
                <a:cubicBezTo>
                  <a:pt x="651157" y="5707177"/>
                  <a:pt x="277792" y="5734769"/>
                  <a:pt x="0" y="5722227"/>
                </a:cubicBezTo>
                <a:cubicBezTo>
                  <a:pt x="-17642" y="5580983"/>
                  <a:pt x="-4355" y="5260240"/>
                  <a:pt x="0" y="5086424"/>
                </a:cubicBezTo>
                <a:cubicBezTo>
                  <a:pt x="4355" y="4912608"/>
                  <a:pt x="-9208" y="4615040"/>
                  <a:pt x="0" y="4450621"/>
                </a:cubicBezTo>
                <a:cubicBezTo>
                  <a:pt x="9208" y="4286202"/>
                  <a:pt x="21220" y="3942849"/>
                  <a:pt x="0" y="3814818"/>
                </a:cubicBezTo>
                <a:cubicBezTo>
                  <a:pt x="-21220" y="3686787"/>
                  <a:pt x="24895" y="3410535"/>
                  <a:pt x="0" y="3179015"/>
                </a:cubicBezTo>
                <a:cubicBezTo>
                  <a:pt x="-24895" y="2947495"/>
                  <a:pt x="-4041" y="2734935"/>
                  <a:pt x="0" y="2600434"/>
                </a:cubicBezTo>
                <a:cubicBezTo>
                  <a:pt x="4041" y="2465933"/>
                  <a:pt x="-17582" y="2241550"/>
                  <a:pt x="0" y="1907409"/>
                </a:cubicBezTo>
                <a:cubicBezTo>
                  <a:pt x="17582" y="1573269"/>
                  <a:pt x="21210" y="1537696"/>
                  <a:pt x="0" y="1271606"/>
                </a:cubicBezTo>
                <a:cubicBezTo>
                  <a:pt x="-21210" y="1005516"/>
                  <a:pt x="13869" y="478336"/>
                  <a:pt x="0" y="0"/>
                </a:cubicBezTo>
                <a:close/>
              </a:path>
            </a:pathLst>
          </a:custGeom>
          <a:solidFill>
            <a:schemeClr val="accent6">
              <a:lumMod val="60000"/>
              <a:lumOff val="40000"/>
            </a:schemeClr>
          </a:solidFill>
          <a:ln w="254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40" name="Google Shape;240;p17"/>
          <p:cNvSpPr txBox="1">
            <a:spLocks noGrp="1"/>
          </p:cNvSpPr>
          <p:nvPr>
            <p:ph type="title"/>
          </p:nvPr>
        </p:nvSpPr>
        <p:spPr>
          <a:xfrm>
            <a:off x="1151467" y="887973"/>
            <a:ext cx="9889067"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6600"/>
              <a:buFont typeface="Arial"/>
              <a:buNone/>
            </a:pPr>
            <a:r>
              <a:rPr lang="en-US" sz="6600" dirty="0">
                <a:solidFill>
                  <a:schemeClr val="lt1"/>
                </a:solidFill>
              </a:rPr>
              <a:t>Plenary</a:t>
            </a:r>
            <a:endParaRPr dirty="0"/>
          </a:p>
        </p:txBody>
      </p:sp>
      <p:sp>
        <p:nvSpPr>
          <p:cNvPr id="241" name="Google Shape;241;p17"/>
          <p:cNvSpPr/>
          <p:nvPr/>
        </p:nvSpPr>
        <p:spPr>
          <a:xfrm>
            <a:off x="1117092" y="2325880"/>
            <a:ext cx="9957816" cy="18288"/>
          </a:xfrm>
          <a:custGeom>
            <a:avLst/>
            <a:gdLst/>
            <a:ahLst/>
            <a:cxnLst/>
            <a:rect l="l" t="t" r="r" b="b"/>
            <a:pathLst>
              <a:path w="9957816" h="18288" fill="none" extrusionOk="0">
                <a:moveTo>
                  <a:pt x="0" y="0"/>
                </a:moveTo>
                <a:cubicBezTo>
                  <a:pt x="258912" y="4528"/>
                  <a:pt x="602792" y="35413"/>
                  <a:pt x="863011" y="0"/>
                </a:cubicBezTo>
                <a:cubicBezTo>
                  <a:pt x="1123230" y="-35413"/>
                  <a:pt x="1110743" y="8950"/>
                  <a:pt x="1327709" y="0"/>
                </a:cubicBezTo>
                <a:cubicBezTo>
                  <a:pt x="1544675" y="-8950"/>
                  <a:pt x="1720121" y="-30004"/>
                  <a:pt x="2091141" y="0"/>
                </a:cubicBezTo>
                <a:cubicBezTo>
                  <a:pt x="2462161" y="30004"/>
                  <a:pt x="2325710" y="-22120"/>
                  <a:pt x="2555839" y="0"/>
                </a:cubicBezTo>
                <a:cubicBezTo>
                  <a:pt x="2785968" y="22120"/>
                  <a:pt x="2943172" y="14890"/>
                  <a:pt x="3219694" y="0"/>
                </a:cubicBezTo>
                <a:cubicBezTo>
                  <a:pt x="3496216" y="-14890"/>
                  <a:pt x="3789247" y="-1477"/>
                  <a:pt x="3983126" y="0"/>
                </a:cubicBezTo>
                <a:cubicBezTo>
                  <a:pt x="4177005" y="1477"/>
                  <a:pt x="4180112" y="16397"/>
                  <a:pt x="4348246" y="0"/>
                </a:cubicBezTo>
                <a:cubicBezTo>
                  <a:pt x="4516380" y="-16397"/>
                  <a:pt x="4601818" y="4117"/>
                  <a:pt x="4713366" y="0"/>
                </a:cubicBezTo>
                <a:cubicBezTo>
                  <a:pt x="4824914" y="-4117"/>
                  <a:pt x="5400642" y="663"/>
                  <a:pt x="5576377" y="0"/>
                </a:cubicBezTo>
                <a:cubicBezTo>
                  <a:pt x="5752112" y="-663"/>
                  <a:pt x="6036350" y="11452"/>
                  <a:pt x="6240231" y="0"/>
                </a:cubicBezTo>
                <a:cubicBezTo>
                  <a:pt x="6444112" y="-11452"/>
                  <a:pt x="6508667" y="-15154"/>
                  <a:pt x="6605351" y="0"/>
                </a:cubicBezTo>
                <a:cubicBezTo>
                  <a:pt x="6702035" y="15154"/>
                  <a:pt x="7096186" y="19291"/>
                  <a:pt x="7269206" y="0"/>
                </a:cubicBezTo>
                <a:cubicBezTo>
                  <a:pt x="7442227" y="-19291"/>
                  <a:pt x="7802902" y="39720"/>
                  <a:pt x="8132216" y="0"/>
                </a:cubicBezTo>
                <a:cubicBezTo>
                  <a:pt x="8461530" y="-39720"/>
                  <a:pt x="8551221" y="24341"/>
                  <a:pt x="8696493" y="0"/>
                </a:cubicBezTo>
                <a:cubicBezTo>
                  <a:pt x="8841765" y="-24341"/>
                  <a:pt x="9091257" y="15574"/>
                  <a:pt x="9260769" y="0"/>
                </a:cubicBezTo>
                <a:cubicBezTo>
                  <a:pt x="9430281" y="-15574"/>
                  <a:pt x="9809458" y="-15806"/>
                  <a:pt x="9957816" y="0"/>
                </a:cubicBezTo>
                <a:cubicBezTo>
                  <a:pt x="9958154" y="7640"/>
                  <a:pt x="9957366" y="11289"/>
                  <a:pt x="9957816" y="18288"/>
                </a:cubicBezTo>
                <a:cubicBezTo>
                  <a:pt x="9789958" y="23645"/>
                  <a:pt x="9437684" y="-10787"/>
                  <a:pt x="9293962" y="18288"/>
                </a:cubicBezTo>
                <a:cubicBezTo>
                  <a:pt x="9150240" y="47363"/>
                  <a:pt x="8858466" y="6899"/>
                  <a:pt x="8530529" y="18288"/>
                </a:cubicBezTo>
                <a:cubicBezTo>
                  <a:pt x="8202592" y="29677"/>
                  <a:pt x="8042036" y="-12845"/>
                  <a:pt x="7767096" y="18288"/>
                </a:cubicBezTo>
                <a:cubicBezTo>
                  <a:pt x="7492156" y="49421"/>
                  <a:pt x="7464764" y="38557"/>
                  <a:pt x="7302398" y="18288"/>
                </a:cubicBezTo>
                <a:cubicBezTo>
                  <a:pt x="7140032" y="-1981"/>
                  <a:pt x="6674139" y="-20177"/>
                  <a:pt x="6439388" y="18288"/>
                </a:cubicBezTo>
                <a:cubicBezTo>
                  <a:pt x="6204637" y="56753"/>
                  <a:pt x="6044763" y="2398"/>
                  <a:pt x="5775533" y="18288"/>
                </a:cubicBezTo>
                <a:cubicBezTo>
                  <a:pt x="5506303" y="34178"/>
                  <a:pt x="5528640" y="8636"/>
                  <a:pt x="5410413" y="18288"/>
                </a:cubicBezTo>
                <a:cubicBezTo>
                  <a:pt x="5292186" y="27940"/>
                  <a:pt x="4880771" y="-3659"/>
                  <a:pt x="4746559" y="18288"/>
                </a:cubicBezTo>
                <a:cubicBezTo>
                  <a:pt x="4612347" y="40235"/>
                  <a:pt x="4346390" y="46329"/>
                  <a:pt x="4182283" y="18288"/>
                </a:cubicBezTo>
                <a:cubicBezTo>
                  <a:pt x="4018176" y="-9753"/>
                  <a:pt x="3743247" y="40654"/>
                  <a:pt x="3618006" y="18288"/>
                </a:cubicBezTo>
                <a:cubicBezTo>
                  <a:pt x="3492765" y="-4078"/>
                  <a:pt x="3201495" y="15624"/>
                  <a:pt x="3053730" y="18288"/>
                </a:cubicBezTo>
                <a:cubicBezTo>
                  <a:pt x="2905965" y="20952"/>
                  <a:pt x="2770855" y="10382"/>
                  <a:pt x="2489454" y="18288"/>
                </a:cubicBezTo>
                <a:cubicBezTo>
                  <a:pt x="2208053" y="26194"/>
                  <a:pt x="1999579" y="12705"/>
                  <a:pt x="1726021" y="18288"/>
                </a:cubicBezTo>
                <a:cubicBezTo>
                  <a:pt x="1452463" y="23871"/>
                  <a:pt x="1261725" y="2423"/>
                  <a:pt x="1062167" y="18288"/>
                </a:cubicBezTo>
                <a:cubicBezTo>
                  <a:pt x="862609" y="34153"/>
                  <a:pt x="828837" y="34680"/>
                  <a:pt x="697047" y="18288"/>
                </a:cubicBezTo>
                <a:cubicBezTo>
                  <a:pt x="565257" y="1896"/>
                  <a:pt x="290333" y="-12656"/>
                  <a:pt x="0" y="18288"/>
                </a:cubicBezTo>
                <a:cubicBezTo>
                  <a:pt x="-82" y="11708"/>
                  <a:pt x="-178" y="8956"/>
                  <a:pt x="0" y="0"/>
                </a:cubicBezTo>
                <a:close/>
              </a:path>
              <a:path w="9957816" h="18288" extrusionOk="0">
                <a:moveTo>
                  <a:pt x="0" y="0"/>
                </a:moveTo>
                <a:cubicBezTo>
                  <a:pt x="239894" y="-13568"/>
                  <a:pt x="444306" y="20490"/>
                  <a:pt x="564276" y="0"/>
                </a:cubicBezTo>
                <a:cubicBezTo>
                  <a:pt x="684246" y="-20490"/>
                  <a:pt x="829702" y="-16311"/>
                  <a:pt x="929396" y="0"/>
                </a:cubicBezTo>
                <a:cubicBezTo>
                  <a:pt x="1029090" y="16311"/>
                  <a:pt x="1434080" y="4599"/>
                  <a:pt x="1792407" y="0"/>
                </a:cubicBezTo>
                <a:cubicBezTo>
                  <a:pt x="2150734" y="-4599"/>
                  <a:pt x="2230922" y="-3217"/>
                  <a:pt x="2356683" y="0"/>
                </a:cubicBezTo>
                <a:cubicBezTo>
                  <a:pt x="2482444" y="3217"/>
                  <a:pt x="2727176" y="10118"/>
                  <a:pt x="2920959" y="0"/>
                </a:cubicBezTo>
                <a:cubicBezTo>
                  <a:pt x="3114742" y="-10118"/>
                  <a:pt x="3583268" y="6126"/>
                  <a:pt x="3783970" y="0"/>
                </a:cubicBezTo>
                <a:cubicBezTo>
                  <a:pt x="3984672" y="-6126"/>
                  <a:pt x="4119530" y="12121"/>
                  <a:pt x="4248668" y="0"/>
                </a:cubicBezTo>
                <a:cubicBezTo>
                  <a:pt x="4377806" y="-12121"/>
                  <a:pt x="4830370" y="39306"/>
                  <a:pt x="5111679" y="0"/>
                </a:cubicBezTo>
                <a:cubicBezTo>
                  <a:pt x="5392988" y="-39306"/>
                  <a:pt x="5595981" y="-37432"/>
                  <a:pt x="5974690" y="0"/>
                </a:cubicBezTo>
                <a:cubicBezTo>
                  <a:pt x="6353399" y="37432"/>
                  <a:pt x="6382398" y="-32218"/>
                  <a:pt x="6638544" y="0"/>
                </a:cubicBezTo>
                <a:cubicBezTo>
                  <a:pt x="6894690" y="32218"/>
                  <a:pt x="7107197" y="-8479"/>
                  <a:pt x="7501555" y="0"/>
                </a:cubicBezTo>
                <a:cubicBezTo>
                  <a:pt x="7895913" y="8479"/>
                  <a:pt x="7913370" y="-2556"/>
                  <a:pt x="8065831" y="0"/>
                </a:cubicBezTo>
                <a:cubicBezTo>
                  <a:pt x="8218292" y="2556"/>
                  <a:pt x="8391465" y="4509"/>
                  <a:pt x="8630107" y="0"/>
                </a:cubicBezTo>
                <a:cubicBezTo>
                  <a:pt x="8868749" y="-4509"/>
                  <a:pt x="9078381" y="-9348"/>
                  <a:pt x="9393540" y="0"/>
                </a:cubicBezTo>
                <a:cubicBezTo>
                  <a:pt x="9708699" y="9348"/>
                  <a:pt x="9789190" y="-16759"/>
                  <a:pt x="9957816" y="0"/>
                </a:cubicBezTo>
                <a:cubicBezTo>
                  <a:pt x="9957941" y="4395"/>
                  <a:pt x="9957741" y="9776"/>
                  <a:pt x="9957816" y="18288"/>
                </a:cubicBezTo>
                <a:cubicBezTo>
                  <a:pt x="9649812" y="40651"/>
                  <a:pt x="9486007" y="41594"/>
                  <a:pt x="9194383" y="18288"/>
                </a:cubicBezTo>
                <a:cubicBezTo>
                  <a:pt x="8902759" y="-5018"/>
                  <a:pt x="8744094" y="43814"/>
                  <a:pt x="8530529" y="18288"/>
                </a:cubicBezTo>
                <a:cubicBezTo>
                  <a:pt x="8316964" y="-7238"/>
                  <a:pt x="8282371" y="24093"/>
                  <a:pt x="8165409" y="18288"/>
                </a:cubicBezTo>
                <a:cubicBezTo>
                  <a:pt x="8048447" y="12483"/>
                  <a:pt x="7851788" y="12040"/>
                  <a:pt x="7700711" y="18288"/>
                </a:cubicBezTo>
                <a:cubicBezTo>
                  <a:pt x="7549634" y="24536"/>
                  <a:pt x="7127225" y="27915"/>
                  <a:pt x="6837700" y="18288"/>
                </a:cubicBezTo>
                <a:cubicBezTo>
                  <a:pt x="6548175" y="8661"/>
                  <a:pt x="6330711" y="50037"/>
                  <a:pt x="6173846" y="18288"/>
                </a:cubicBezTo>
                <a:cubicBezTo>
                  <a:pt x="6016981" y="-13461"/>
                  <a:pt x="5930031" y="15985"/>
                  <a:pt x="5709148" y="18288"/>
                </a:cubicBezTo>
                <a:cubicBezTo>
                  <a:pt x="5488265" y="20591"/>
                  <a:pt x="5372997" y="43097"/>
                  <a:pt x="5045293" y="18288"/>
                </a:cubicBezTo>
                <a:cubicBezTo>
                  <a:pt x="4717590" y="-6521"/>
                  <a:pt x="4829875" y="6803"/>
                  <a:pt x="4680174" y="18288"/>
                </a:cubicBezTo>
                <a:cubicBezTo>
                  <a:pt x="4530473" y="29773"/>
                  <a:pt x="4441300" y="27030"/>
                  <a:pt x="4315054" y="18288"/>
                </a:cubicBezTo>
                <a:cubicBezTo>
                  <a:pt x="4188808" y="9546"/>
                  <a:pt x="3846162" y="4446"/>
                  <a:pt x="3651199" y="18288"/>
                </a:cubicBezTo>
                <a:cubicBezTo>
                  <a:pt x="3456236" y="32130"/>
                  <a:pt x="3412656" y="-1324"/>
                  <a:pt x="3186501" y="18288"/>
                </a:cubicBezTo>
                <a:cubicBezTo>
                  <a:pt x="2960346" y="37900"/>
                  <a:pt x="2783091" y="19872"/>
                  <a:pt x="2423069" y="18288"/>
                </a:cubicBezTo>
                <a:cubicBezTo>
                  <a:pt x="2063047" y="16704"/>
                  <a:pt x="2066062" y="18692"/>
                  <a:pt x="1958370" y="18288"/>
                </a:cubicBezTo>
                <a:cubicBezTo>
                  <a:pt x="1850678" y="17884"/>
                  <a:pt x="1403255" y="47471"/>
                  <a:pt x="1194938" y="18288"/>
                </a:cubicBezTo>
                <a:cubicBezTo>
                  <a:pt x="986621" y="-10895"/>
                  <a:pt x="986435" y="4670"/>
                  <a:pt x="829818" y="18288"/>
                </a:cubicBezTo>
                <a:cubicBezTo>
                  <a:pt x="673201" y="31906"/>
                  <a:pt x="178831" y="-2639"/>
                  <a:pt x="0" y="18288"/>
                </a:cubicBezTo>
                <a:cubicBezTo>
                  <a:pt x="-504" y="12101"/>
                  <a:pt x="-591" y="7719"/>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17"/>
          <p:cNvSpPr txBox="1">
            <a:spLocks noGrp="1"/>
          </p:cNvSpPr>
          <p:nvPr>
            <p:ph type="body" idx="1"/>
          </p:nvPr>
        </p:nvSpPr>
        <p:spPr>
          <a:xfrm>
            <a:off x="1151467" y="2607733"/>
            <a:ext cx="9889067" cy="3285067"/>
          </a:xfrm>
          <a:prstGeom prst="rect">
            <a:avLst/>
          </a:prstGeom>
          <a:noFill/>
          <a:ln>
            <a:noFill/>
          </a:ln>
        </p:spPr>
        <p:txBody>
          <a:bodyPr spcFirstLastPara="1" wrap="square" lIns="91425" tIns="45700" rIns="91425" bIns="45700" anchor="t" anchorCtr="0">
            <a:normAutofit/>
          </a:bodyPr>
          <a:lstStyle/>
          <a:p>
            <a:pPr marL="228600" indent="-228600">
              <a:spcBef>
                <a:spcPts val="0"/>
              </a:spcBef>
              <a:buClr>
                <a:schemeClr val="lt1"/>
              </a:buClr>
            </a:pPr>
            <a:r>
              <a:rPr lang="en-GB" dirty="0">
                <a:solidFill>
                  <a:schemeClr val="lt1"/>
                </a:solidFill>
              </a:rPr>
              <a:t>How might core strength benefit a netballer?</a:t>
            </a:r>
            <a:endParaRPr lang="en-GB" dirty="0"/>
          </a:p>
          <a:p>
            <a:pPr marL="228600" lvl="0" indent="-228600" algn="l" rtl="0">
              <a:lnSpc>
                <a:spcPct val="110000"/>
              </a:lnSpc>
              <a:spcBef>
                <a:spcPts val="1000"/>
              </a:spcBef>
              <a:spcAft>
                <a:spcPts val="0"/>
              </a:spcAft>
              <a:buClr>
                <a:schemeClr val="lt1"/>
              </a:buClr>
              <a:buSzPts val="2800"/>
              <a:buChar char="•"/>
            </a:pPr>
            <a:r>
              <a:rPr lang="en-GB" dirty="0">
                <a:solidFill>
                  <a:schemeClr val="lt1"/>
                </a:solidFill>
              </a:rPr>
              <a:t>How did you find the core workout?</a:t>
            </a:r>
          </a:p>
        </p:txBody>
      </p:sp>
      <p:pic>
        <p:nvPicPr>
          <p:cNvPr id="7" name="Picture 6" descr="A picture containing text&#10;&#10;Description automatically generated">
            <a:extLst>
              <a:ext uri="{FF2B5EF4-FFF2-40B4-BE49-F238E27FC236}">
                <a16:creationId xmlns:a16="http://schemas.microsoft.com/office/drawing/2014/main" id="{EB696B9C-0337-4297-9951-8C0A3B17B22E}"/>
              </a:ext>
            </a:extLst>
          </p:cNvPr>
          <p:cNvPicPr>
            <a:picLocks noChangeAspect="1"/>
          </p:cNvPicPr>
          <p:nvPr/>
        </p:nvPicPr>
        <p:blipFill>
          <a:blip r:embed="rId3"/>
          <a:stretch>
            <a:fillRect/>
          </a:stretch>
        </p:blipFill>
        <p:spPr>
          <a:xfrm>
            <a:off x="10949517" y="6041859"/>
            <a:ext cx="1044363" cy="696242"/>
          </a:xfrm>
          <a:prstGeom prst="rect">
            <a:avLst/>
          </a:prstGeom>
        </p:spPr>
      </p:pic>
      <p:pic>
        <p:nvPicPr>
          <p:cNvPr id="3" name="Picture 2" descr="Icon&#10;&#10;Description automatically generated">
            <a:extLst>
              <a:ext uri="{FF2B5EF4-FFF2-40B4-BE49-F238E27FC236}">
                <a16:creationId xmlns:a16="http://schemas.microsoft.com/office/drawing/2014/main" id="{F93E8157-3254-4ED7-BA9A-7A6EB19A334B}"/>
              </a:ext>
            </a:extLst>
          </p:cNvPr>
          <p:cNvPicPr>
            <a:picLocks noChangeAspect="1"/>
          </p:cNvPicPr>
          <p:nvPr/>
        </p:nvPicPr>
        <p:blipFill>
          <a:blip r:embed="rId4"/>
          <a:stretch>
            <a:fillRect/>
          </a:stretch>
        </p:blipFill>
        <p:spPr>
          <a:xfrm>
            <a:off x="9670679" y="119899"/>
            <a:ext cx="2062918" cy="1965736"/>
          </a:xfrm>
          <a:prstGeom prst="rect">
            <a:avLst/>
          </a:prstGeom>
        </p:spPr>
      </p:pic>
    </p:spTree>
    <p:extLst>
      <p:ext uri="{BB962C8B-B14F-4D97-AF65-F5344CB8AC3E}">
        <p14:creationId xmlns:p14="http://schemas.microsoft.com/office/powerpoint/2010/main" val="377968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3" name="Google Shape;93;p1"/>
          <p:cNvSpPr txBox="1">
            <a:spLocks noGrp="1"/>
          </p:cNvSpPr>
          <p:nvPr>
            <p:ph type="ctrTitle"/>
          </p:nvPr>
        </p:nvSpPr>
        <p:spPr>
          <a:xfrm>
            <a:off x="5297593" y="1542553"/>
            <a:ext cx="6366969" cy="1621697"/>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9600"/>
              <a:buFont typeface="Arial"/>
              <a:buNone/>
            </a:pPr>
            <a:r>
              <a:rPr lang="en-US" dirty="0">
                <a:latin typeface="Arial"/>
                <a:ea typeface="Arial"/>
                <a:cs typeface="Arial"/>
                <a:sym typeface="Arial"/>
              </a:rPr>
              <a:t>Fitness</a:t>
            </a:r>
            <a:endParaRPr dirty="0"/>
          </a:p>
        </p:txBody>
      </p:sp>
      <p:sp>
        <p:nvSpPr>
          <p:cNvPr id="94" name="Google Shape;94;p1"/>
          <p:cNvSpPr txBox="1">
            <a:spLocks noGrp="1"/>
          </p:cNvSpPr>
          <p:nvPr>
            <p:ph type="subTitle" idx="1"/>
          </p:nvPr>
        </p:nvSpPr>
        <p:spPr>
          <a:xfrm>
            <a:off x="5297592" y="3594018"/>
            <a:ext cx="6251111" cy="85950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1000"/>
              </a:spcBef>
              <a:spcAft>
                <a:spcPts val="0"/>
              </a:spcAft>
              <a:buClr>
                <a:schemeClr val="dk1"/>
              </a:buClr>
              <a:buSzPts val="3600"/>
              <a:buNone/>
            </a:pPr>
            <a:r>
              <a:rPr lang="en-US" sz="3600" dirty="0">
                <a:latin typeface="Arial"/>
                <a:ea typeface="Arial"/>
                <a:cs typeface="Arial"/>
                <a:sym typeface="Arial"/>
              </a:rPr>
              <a:t>Lesson 2 – Speed</a:t>
            </a:r>
            <a:endParaRPr dirty="0"/>
          </a:p>
        </p:txBody>
      </p:sp>
      <p:sp>
        <p:nvSpPr>
          <p:cNvPr id="95" name="Google Shape;95;p1"/>
          <p:cNvSpPr/>
          <p:nvPr/>
        </p:nvSpPr>
        <p:spPr>
          <a:xfrm>
            <a:off x="5412694" y="3367277"/>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6">
              <a:lumMod val="60000"/>
              <a:lumOff val="40000"/>
            </a:schemeClr>
          </a:solidFill>
          <a:ln w="38100" cap="rnd"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6" name="Google Shape;96;p1"/>
          <p:cNvPicPr preferRelativeResize="0"/>
          <p:nvPr/>
        </p:nvPicPr>
        <p:blipFill>
          <a:blip r:embed="rId3">
            <a:extLst>
              <a:ext uri="{837473B0-CC2E-450A-ABE3-18F120FF3D39}">
                <a1611:picAttrSrcUrl xmlns:a1611="http://schemas.microsoft.com/office/drawing/2016/11/main" r:id="rId4"/>
              </a:ext>
            </a:extLst>
          </a:blip>
          <a:srcRect l="9219" r="921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2" name="Picture 3">
            <a:extLst>
              <a:ext uri="{FF2B5EF4-FFF2-40B4-BE49-F238E27FC236}">
                <a16:creationId xmlns:a16="http://schemas.microsoft.com/office/drawing/2014/main" id="{A02D9288-061F-4342-B633-1B3EA8800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5472" y="6052485"/>
            <a:ext cx="1066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6873CC4-6974-4754-B426-57CEBD0A48B2}"/>
              </a:ext>
            </a:extLst>
          </p:cNvPr>
          <p:cNvSpPr txBox="1"/>
          <p:nvPr/>
        </p:nvSpPr>
        <p:spPr>
          <a:xfrm>
            <a:off x="1" y="6858000"/>
            <a:ext cx="4657344" cy="230832"/>
          </a:xfrm>
          <a:prstGeom prst="rect">
            <a:avLst/>
          </a:prstGeom>
          <a:noFill/>
        </p:spPr>
        <p:txBody>
          <a:bodyPr wrap="square" rtlCol="0">
            <a:spAutoFit/>
          </a:bodyPr>
          <a:lstStyle/>
          <a:p>
            <a:r>
              <a:rPr lang="en-GB" sz="900">
                <a:hlinkClick r:id="rId4" tooltip="http://www.pngall.com/fitness-png"/>
              </a:rPr>
              <a:t>This Photo</a:t>
            </a:r>
            <a:r>
              <a:rPr lang="en-GB" sz="900"/>
              <a:t> by Unknown Author is licensed under </a:t>
            </a:r>
            <a:r>
              <a:rPr lang="en-GB" sz="900">
                <a:hlinkClick r:id="rId6" tooltip="https://creativecommons.org/licenses/by-nc/3.0/"/>
              </a:rPr>
              <a:t>CC BY-NC</a:t>
            </a:r>
            <a:endParaRPr lang="en-GB" sz="900"/>
          </a:p>
        </p:txBody>
      </p:sp>
    </p:spTree>
    <p:extLst>
      <p:ext uri="{BB962C8B-B14F-4D97-AF65-F5344CB8AC3E}">
        <p14:creationId xmlns:p14="http://schemas.microsoft.com/office/powerpoint/2010/main" val="2385033968"/>
      </p:ext>
    </p:extLst>
  </p:cSld>
  <p:clrMapOvr>
    <a:masterClrMapping/>
  </p:clrMapOvr>
</p:sld>
</file>

<file path=ppt/theme/theme1.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1374</Words>
  <Application>Microsoft Office PowerPoint</Application>
  <PresentationFormat>Widescreen</PresentationFormat>
  <Paragraphs>172</Paragraphs>
  <Slides>38</Slides>
  <Notes>38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vt:lpstr>
      <vt:lpstr>Mistral</vt:lpstr>
      <vt:lpstr>Trebuchet MS</vt:lpstr>
      <vt:lpstr>Verdana</vt:lpstr>
      <vt:lpstr>SketchyVTI</vt:lpstr>
      <vt:lpstr>Fitness</vt:lpstr>
      <vt:lpstr>Do Now – Chat and Interact</vt:lpstr>
      <vt:lpstr>Why is it important?</vt:lpstr>
      <vt:lpstr>Links to Physical Activity/Sport</vt:lpstr>
      <vt:lpstr>Group Challenge</vt:lpstr>
      <vt:lpstr>Practical – 7-Minute Core Workout</vt:lpstr>
      <vt:lpstr>PowerPoint Presentation</vt:lpstr>
      <vt:lpstr>Plenary</vt:lpstr>
      <vt:lpstr>Fitness</vt:lpstr>
      <vt:lpstr>Do Now – Chat and Interact</vt:lpstr>
      <vt:lpstr>What is speed?</vt:lpstr>
      <vt:lpstr>Straight line sprints</vt:lpstr>
      <vt:lpstr>What athletes do it best?</vt:lpstr>
      <vt:lpstr>Practical – Speed Circuit</vt:lpstr>
      <vt:lpstr>PowerPoint Presentation</vt:lpstr>
      <vt:lpstr>Plenary</vt:lpstr>
      <vt:lpstr>Fitness</vt:lpstr>
      <vt:lpstr>Do Now – Chat and Interact</vt:lpstr>
      <vt:lpstr>What is agility?</vt:lpstr>
      <vt:lpstr>Measuring agility – T test </vt:lpstr>
      <vt:lpstr>Movement drill</vt:lpstr>
      <vt:lpstr>Practical – Agility Workout </vt:lpstr>
      <vt:lpstr>PowerPoint Presentation</vt:lpstr>
      <vt:lpstr>Plenary</vt:lpstr>
      <vt:lpstr>Fitness</vt:lpstr>
      <vt:lpstr>Do Now – Chat and Interact</vt:lpstr>
      <vt:lpstr>What is Power?</vt:lpstr>
      <vt:lpstr>Jumping and Landing</vt:lpstr>
      <vt:lpstr>Practical – Lower body workout</vt:lpstr>
      <vt:lpstr>PowerPoint Presentation</vt:lpstr>
      <vt:lpstr>Plenary</vt:lpstr>
      <vt:lpstr>Fitness</vt:lpstr>
      <vt:lpstr>Do Now – Chat and Interact</vt:lpstr>
      <vt:lpstr>High Intensity Interval Training</vt:lpstr>
      <vt:lpstr>Cardiovascular Endurance</vt:lpstr>
      <vt:lpstr>Practical – HIIT Workout</vt:lpstr>
      <vt:lpstr>PowerPoint Presentation</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7 Basketball </dc:title>
  <dc:creator>joshuafcraig@googlemail.com</dc:creator>
  <cp:lastModifiedBy>Andre Martins</cp:lastModifiedBy>
  <cp:revision>60</cp:revision>
  <dcterms:created xsi:type="dcterms:W3CDTF">2020-10-28T15:55:41Z</dcterms:created>
  <dcterms:modified xsi:type="dcterms:W3CDTF">2021-01-10T10:29:06Z</dcterms:modified>
</cp:coreProperties>
</file>